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5"/>
    <p:sldMasterId id="2147483660" r:id="rId6"/>
    <p:sldMasterId id="2147483678" r:id="rId7"/>
    <p:sldMasterId id="2147483747" r:id="rId8"/>
    <p:sldMasterId id="2147483771" r:id="rId9"/>
  </p:sldMasterIdLst>
  <p:notesMasterIdLst>
    <p:notesMasterId r:id="rId27"/>
  </p:notesMasterIdLst>
  <p:sldIdLst>
    <p:sldId id="261" r:id="rId10"/>
    <p:sldId id="316" r:id="rId11"/>
    <p:sldId id="317" r:id="rId12"/>
    <p:sldId id="318" r:id="rId13"/>
    <p:sldId id="319" r:id="rId14"/>
    <p:sldId id="295" r:id="rId15"/>
    <p:sldId id="296" r:id="rId16"/>
    <p:sldId id="320" r:id="rId17"/>
    <p:sldId id="293" r:id="rId18"/>
    <p:sldId id="321" r:id="rId19"/>
    <p:sldId id="322" r:id="rId20"/>
    <p:sldId id="306" r:id="rId21"/>
    <p:sldId id="307" r:id="rId22"/>
    <p:sldId id="323" r:id="rId23"/>
    <p:sldId id="324" r:id="rId24"/>
    <p:sldId id="325"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3B8CA7F-331B-AC46-AD20-6EE09B58A6DE}">
          <p14:sldIdLst>
            <p14:sldId id="261"/>
            <p14:sldId id="316"/>
            <p14:sldId id="317"/>
            <p14:sldId id="318"/>
            <p14:sldId id="319"/>
            <p14:sldId id="295"/>
            <p14:sldId id="296"/>
            <p14:sldId id="320"/>
            <p14:sldId id="293"/>
            <p14:sldId id="321"/>
            <p14:sldId id="322"/>
            <p14:sldId id="306"/>
            <p14:sldId id="307"/>
            <p14:sldId id="323"/>
            <p14:sldId id="324"/>
            <p14:sldId id="325"/>
            <p14:sldId id="270"/>
          </p14:sldIdLst>
        </p14:section>
        <p14:section name="Appendix" id="{599B445B-CEB8-A14B-9B43-E427928D8C1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Affirma Consulting LLC)" initials="PC(CL"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27C"/>
    <a:srgbClr val="45099D"/>
    <a:srgbClr val="705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69270" autoAdjust="0"/>
  </p:normalViewPr>
  <p:slideViewPr>
    <p:cSldViewPr snapToGrid="0" snapToObjects="1">
      <p:cViewPr varScale="1">
        <p:scale>
          <a:sx n="57" d="100"/>
          <a:sy n="57" d="100"/>
        </p:scale>
        <p:origin x="15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 Sharma" userId="4f9c42e4-6128-4166-82e5-f5024735f50a" providerId="ADAL" clId="{E2DEAAF7-C581-49D4-948A-87422A25E8BC}"/>
    <pc:docChg chg="undo redo custSel addSld delSld modSld sldOrd modSection">
      <pc:chgData name="Raman Sharma" userId="4f9c42e4-6128-4166-82e5-f5024735f50a" providerId="ADAL" clId="{E2DEAAF7-C581-49D4-948A-87422A25E8BC}" dt="2017-09-13T08:03:59.136" v="9845" actId="20577"/>
      <pc:docMkLst>
        <pc:docMk/>
      </pc:docMkLst>
      <pc:sldChg chg="modSp modNotesTx">
        <pc:chgData name="Raman Sharma" userId="4f9c42e4-6128-4166-82e5-f5024735f50a" providerId="ADAL" clId="{E2DEAAF7-C581-49D4-948A-87422A25E8BC}" dt="2017-09-13T01:54:48.332" v="3967" actId="20577"/>
        <pc:sldMkLst>
          <pc:docMk/>
          <pc:sldMk cId="904408268" sldId="262"/>
        </pc:sldMkLst>
        <pc:spChg chg="mod">
          <ac:chgData name="Raman Sharma" userId="4f9c42e4-6128-4166-82e5-f5024735f50a" providerId="ADAL" clId="{E2DEAAF7-C581-49D4-948A-87422A25E8BC}" dt="2017-09-12T17:14:08.109" v="392" actId="2696"/>
          <ac:spMkLst>
            <pc:docMk/>
            <pc:sldMk cId="904408268" sldId="262"/>
            <ac:spMk id="8" creationId="{00000000-0000-0000-0000-000000000000}"/>
          </ac:spMkLst>
        </pc:spChg>
        <pc:spChg chg="mod">
          <ac:chgData name="Raman Sharma" userId="4f9c42e4-6128-4166-82e5-f5024735f50a" providerId="ADAL" clId="{E2DEAAF7-C581-49D4-948A-87422A25E8BC}" dt="2017-09-12T17:14:36.226" v="395" actId="2696"/>
          <ac:spMkLst>
            <pc:docMk/>
            <pc:sldMk cId="904408268" sldId="262"/>
            <ac:spMk id="10" creationId="{00000000-0000-0000-0000-000000000000}"/>
          </ac:spMkLst>
        </pc:spChg>
      </pc:sldChg>
      <pc:sldChg chg="addSp delSp modSp ord">
        <pc:chgData name="Raman Sharma" userId="4f9c42e4-6128-4166-82e5-f5024735f50a" providerId="ADAL" clId="{E2DEAAF7-C581-49D4-948A-87422A25E8BC}" dt="2017-09-13T01:28:54.779" v="3443" actId="6549"/>
        <pc:sldMkLst>
          <pc:docMk/>
          <pc:sldMk cId="1733132179" sldId="293"/>
        </pc:sldMkLst>
        <pc:spChg chg="add del">
          <ac:chgData name="Raman Sharma" userId="4f9c42e4-6128-4166-82e5-f5024735f50a" providerId="ADAL" clId="{E2DEAAF7-C581-49D4-948A-87422A25E8BC}" dt="2017-09-13T01:26:33.619" v="3410" actId="6549"/>
          <ac:spMkLst>
            <pc:docMk/>
            <pc:sldMk cId="1733132179" sldId="293"/>
            <ac:spMk id="6" creationId="{EE7929DE-F0EA-4D9F-8562-B2F1834B7CCD}"/>
          </ac:spMkLst>
        </pc:spChg>
        <pc:spChg chg="add del mod">
          <ac:chgData name="Raman Sharma" userId="4f9c42e4-6128-4166-82e5-f5024735f50a" providerId="ADAL" clId="{E2DEAAF7-C581-49D4-948A-87422A25E8BC}" dt="2017-09-13T01:28:54.779" v="3443" actId="6549"/>
          <ac:spMkLst>
            <pc:docMk/>
            <pc:sldMk cId="1733132179" sldId="293"/>
            <ac:spMk id="9" creationId="{5244D7D6-7740-4596-B709-E2C64815C0A6}"/>
          </ac:spMkLst>
        </pc:spChg>
        <pc:cxnChg chg="add del">
          <ac:chgData name="Raman Sharma" userId="4f9c42e4-6128-4166-82e5-f5024735f50a" providerId="ADAL" clId="{E2DEAAF7-C581-49D4-948A-87422A25E8BC}" dt="2017-09-13T01:26:33.619" v="3410" actId="6549"/>
          <ac:cxnSpMkLst>
            <pc:docMk/>
            <pc:sldMk cId="1733132179" sldId="293"/>
            <ac:cxnSpMk id="7" creationId="{A940C554-FB8F-4726-97AC-4FB0E851AF85}"/>
          </ac:cxnSpMkLst>
        </pc:cxnChg>
        <pc:cxnChg chg="add del">
          <ac:chgData name="Raman Sharma" userId="4f9c42e4-6128-4166-82e5-f5024735f50a" providerId="ADAL" clId="{E2DEAAF7-C581-49D4-948A-87422A25E8BC}" dt="2017-09-13T01:26:33.619" v="3410" actId="6549"/>
          <ac:cxnSpMkLst>
            <pc:docMk/>
            <pc:sldMk cId="1733132179" sldId="293"/>
            <ac:cxnSpMk id="8" creationId="{C7902AAD-A93A-46D0-B022-A54512266E6D}"/>
          </ac:cxnSpMkLst>
        </pc:cxnChg>
        <pc:cxnChg chg="add del mod">
          <ac:chgData name="Raman Sharma" userId="4f9c42e4-6128-4166-82e5-f5024735f50a" providerId="ADAL" clId="{E2DEAAF7-C581-49D4-948A-87422A25E8BC}" dt="2017-09-13T01:28:54.779" v="3443" actId="6549"/>
          <ac:cxnSpMkLst>
            <pc:docMk/>
            <pc:sldMk cId="1733132179" sldId="293"/>
            <ac:cxnSpMk id="10" creationId="{2556A4A2-0221-46ED-AA03-C2A6F93F6874}"/>
          </ac:cxnSpMkLst>
        </pc:cxnChg>
        <pc:cxnChg chg="add del mod">
          <ac:chgData name="Raman Sharma" userId="4f9c42e4-6128-4166-82e5-f5024735f50a" providerId="ADAL" clId="{E2DEAAF7-C581-49D4-948A-87422A25E8BC}" dt="2017-09-13T01:28:54.779" v="3443" actId="6549"/>
          <ac:cxnSpMkLst>
            <pc:docMk/>
            <pc:sldMk cId="1733132179" sldId="293"/>
            <ac:cxnSpMk id="11" creationId="{763B0C3D-26AF-4D00-A5A3-21E8200848E9}"/>
          </ac:cxnSpMkLst>
        </pc:cxnChg>
        <pc:cxnChg chg="add del mod">
          <ac:chgData name="Raman Sharma" userId="4f9c42e4-6128-4166-82e5-f5024735f50a" providerId="ADAL" clId="{E2DEAAF7-C581-49D4-948A-87422A25E8BC}" dt="2017-09-13T01:28:54.779" v="3443" actId="6549"/>
          <ac:cxnSpMkLst>
            <pc:docMk/>
            <pc:sldMk cId="1733132179" sldId="293"/>
            <ac:cxnSpMk id="12" creationId="{31256335-BB6F-4FDD-BB13-4C025E243350}"/>
          </ac:cxnSpMkLst>
        </pc:cxnChg>
        <pc:cxnChg chg="add del mod">
          <ac:chgData name="Raman Sharma" userId="4f9c42e4-6128-4166-82e5-f5024735f50a" providerId="ADAL" clId="{E2DEAAF7-C581-49D4-948A-87422A25E8BC}" dt="2017-09-13T01:28:54.779" v="3443" actId="6549"/>
          <ac:cxnSpMkLst>
            <pc:docMk/>
            <pc:sldMk cId="1733132179" sldId="293"/>
            <ac:cxnSpMk id="13" creationId="{34BD3BB7-B977-4F84-9C6B-0BB568B21E34}"/>
          </ac:cxnSpMkLst>
        </pc:cxnChg>
      </pc:sldChg>
      <pc:sldChg chg="addSp modSp del">
        <pc:chgData name="Raman Sharma" userId="4f9c42e4-6128-4166-82e5-f5024735f50a" providerId="ADAL" clId="{E2DEAAF7-C581-49D4-948A-87422A25E8BC}" dt="2017-09-12T22:31:24.618" v="3364" actId="2696"/>
        <pc:sldMkLst>
          <pc:docMk/>
          <pc:sldMk cId="406345192" sldId="294"/>
        </pc:sldMkLst>
        <pc:spChg chg="add mod">
          <ac:chgData name="Raman Sharma" userId="4f9c42e4-6128-4166-82e5-f5024735f50a" providerId="ADAL" clId="{E2DEAAF7-C581-49D4-948A-87422A25E8BC}" dt="2017-09-12T04:17:00.582" v="90" actId="20577"/>
          <ac:spMkLst>
            <pc:docMk/>
            <pc:sldMk cId="406345192" sldId="294"/>
            <ac:spMk id="74" creationId="{F0AF0234-26A7-443B-B534-5538AB395EFF}"/>
          </ac:spMkLst>
        </pc:spChg>
      </pc:sldChg>
      <pc:sldChg chg="modNotesTx">
        <pc:chgData name="Raman Sharma" userId="4f9c42e4-6128-4166-82e5-f5024735f50a" providerId="ADAL" clId="{E2DEAAF7-C581-49D4-948A-87422A25E8BC}" dt="2017-09-13T07:55:27.805" v="8872" actId="20577"/>
        <pc:sldMkLst>
          <pc:docMk/>
          <pc:sldMk cId="1677863848" sldId="295"/>
        </pc:sldMkLst>
      </pc:sldChg>
      <pc:sldChg chg="modNotesTx">
        <pc:chgData name="Raman Sharma" userId="4f9c42e4-6128-4166-82e5-f5024735f50a" providerId="ADAL" clId="{E2DEAAF7-C581-49D4-948A-87422A25E8BC}" dt="2017-09-13T08:03:59.136" v="9845" actId="20577"/>
        <pc:sldMkLst>
          <pc:docMk/>
          <pc:sldMk cId="1895333431" sldId="296"/>
        </pc:sldMkLst>
      </pc:sldChg>
      <pc:sldChg chg="addSp delSp del">
        <pc:chgData name="Raman Sharma" userId="4f9c42e4-6128-4166-82e5-f5024735f50a" providerId="ADAL" clId="{E2DEAAF7-C581-49D4-948A-87422A25E8BC}" dt="2017-09-12T22:33:01.969" v="3365" actId="2696"/>
        <pc:sldMkLst>
          <pc:docMk/>
          <pc:sldMk cId="4132098927" sldId="297"/>
        </pc:sldMkLst>
        <pc:spChg chg="add del">
          <ac:chgData name="Raman Sharma" userId="4f9c42e4-6128-4166-82e5-f5024735f50a" providerId="ADAL" clId="{E2DEAAF7-C581-49D4-948A-87422A25E8BC}" dt="2017-09-12T03:54:43.808" v="2" actId="478"/>
          <ac:spMkLst>
            <pc:docMk/>
            <pc:sldMk cId="4132098927" sldId="297"/>
            <ac:spMk id="5" creationId="{23938DED-85C4-4E22-98B7-446650134E20}"/>
          </ac:spMkLst>
        </pc:spChg>
      </pc:sldChg>
      <pc:sldChg chg="addSp delSp modSp del modAnim">
        <pc:chgData name="Raman Sharma" userId="4f9c42e4-6128-4166-82e5-f5024735f50a" providerId="ADAL" clId="{E2DEAAF7-C581-49D4-948A-87422A25E8BC}" dt="2017-09-12T20:19:30.882" v="1665" actId="2696"/>
        <pc:sldMkLst>
          <pc:docMk/>
          <pc:sldMk cId="3837825594" sldId="298"/>
        </pc:sldMkLst>
        <pc:spChg chg="add del mod">
          <ac:chgData name="Raman Sharma" userId="4f9c42e4-6128-4166-82e5-f5024735f50a" providerId="ADAL" clId="{E2DEAAF7-C581-49D4-948A-87422A25E8BC}" dt="2017-09-12T20:17:36.981" v="1656" actId="478"/>
          <ac:spMkLst>
            <pc:docMk/>
            <pc:sldMk cId="3837825594" sldId="298"/>
            <ac:spMk id="3" creationId="{8A454202-CDB1-4253-B11D-CD2DACBD02A4}"/>
          </ac:spMkLst>
        </pc:spChg>
        <pc:spChg chg="mod">
          <ac:chgData name="Raman Sharma" userId="4f9c42e4-6128-4166-82e5-f5024735f50a" providerId="ADAL" clId="{E2DEAAF7-C581-49D4-948A-87422A25E8BC}" dt="2017-09-12T16:18:07.777" v="390" actId="20577"/>
          <ac:spMkLst>
            <pc:docMk/>
            <pc:sldMk cId="3837825594" sldId="298"/>
            <ac:spMk id="66" creationId="{00000000-0000-0000-0000-000000000000}"/>
          </ac:spMkLst>
        </pc:spChg>
        <pc:spChg chg="add del">
          <ac:chgData name="Raman Sharma" userId="4f9c42e4-6128-4166-82e5-f5024735f50a" providerId="ADAL" clId="{E2DEAAF7-C581-49D4-948A-87422A25E8BC}" dt="2017-09-12T20:18:54.681" v="1661" actId="2696"/>
          <ac:spMkLst>
            <pc:docMk/>
            <pc:sldMk cId="3837825594" sldId="298"/>
            <ac:spMk id="74" creationId="{EEC58F2E-B572-47D9-B626-7E7D2EA2C1F6}"/>
          </ac:spMkLst>
        </pc:spChg>
        <pc:spChg chg="add mod">
          <ac:chgData name="Raman Sharma" userId="4f9c42e4-6128-4166-82e5-f5024735f50a" providerId="ADAL" clId="{E2DEAAF7-C581-49D4-948A-87422A25E8BC}" dt="2017-09-12T20:19:02.498" v="1664" actId="14100"/>
          <ac:spMkLst>
            <pc:docMk/>
            <pc:sldMk cId="3837825594" sldId="298"/>
            <ac:spMk id="136" creationId="{D47D3486-E4A9-47CF-919C-095E4F6E9FAC}"/>
          </ac:spMkLst>
        </pc:spChg>
        <pc:grpChg chg="del">
          <ac:chgData name="Raman Sharma" userId="4f9c42e4-6128-4166-82e5-f5024735f50a" providerId="ADAL" clId="{E2DEAAF7-C581-49D4-948A-87422A25E8BC}" dt="2017-09-12T20:18:31.731" v="1657" actId="478"/>
          <ac:grpSpMkLst>
            <pc:docMk/>
            <pc:sldMk cId="3837825594" sldId="298"/>
            <ac:grpSpMk id="6" creationId="{00000000-0000-0000-0000-000000000000}"/>
          </ac:grpSpMkLst>
        </pc:grpChg>
        <pc:grpChg chg="add del">
          <ac:chgData name="Raman Sharma" userId="4f9c42e4-6128-4166-82e5-f5024735f50a" providerId="ADAL" clId="{E2DEAAF7-C581-49D4-948A-87422A25E8BC}" dt="2017-09-12T20:18:54.681" v="1661" actId="2696"/>
          <ac:grpSpMkLst>
            <pc:docMk/>
            <pc:sldMk cId="3837825594" sldId="298"/>
            <ac:grpSpMk id="77" creationId="{AD9BF173-FC71-4CD6-A844-F24EB0EBD12B}"/>
          </ac:grpSpMkLst>
        </pc:grpChg>
        <pc:grpChg chg="add del">
          <ac:chgData name="Raman Sharma" userId="4f9c42e4-6128-4166-82e5-f5024735f50a" providerId="ADAL" clId="{E2DEAAF7-C581-49D4-948A-87422A25E8BC}" dt="2017-09-12T20:18:54.681" v="1661" actId="2696"/>
          <ac:grpSpMkLst>
            <pc:docMk/>
            <pc:sldMk cId="3837825594" sldId="298"/>
            <ac:grpSpMk id="89" creationId="{BE331288-38D0-474C-B43F-C243040BE603}"/>
          </ac:grpSpMkLst>
        </pc:grpChg>
        <pc:grpChg chg="add del">
          <ac:chgData name="Raman Sharma" userId="4f9c42e4-6128-4166-82e5-f5024735f50a" providerId="ADAL" clId="{E2DEAAF7-C581-49D4-948A-87422A25E8BC}" dt="2017-09-12T20:18:54.681" v="1661" actId="2696"/>
          <ac:grpSpMkLst>
            <pc:docMk/>
            <pc:sldMk cId="3837825594" sldId="298"/>
            <ac:grpSpMk id="100" creationId="{FB2BB3F0-BC27-4996-9978-CADA01A266F7}"/>
          </ac:grpSpMkLst>
        </pc:grpChg>
        <pc:grpChg chg="add del">
          <ac:chgData name="Raman Sharma" userId="4f9c42e4-6128-4166-82e5-f5024735f50a" providerId="ADAL" clId="{E2DEAAF7-C581-49D4-948A-87422A25E8BC}" dt="2017-09-12T20:18:54.681" v="1661" actId="2696"/>
          <ac:grpSpMkLst>
            <pc:docMk/>
            <pc:sldMk cId="3837825594" sldId="298"/>
            <ac:grpSpMk id="118" creationId="{795699D1-3967-480E-8921-728395F81497}"/>
          </ac:grpSpMkLst>
        </pc:grpChg>
        <pc:grpChg chg="add del">
          <ac:chgData name="Raman Sharma" userId="4f9c42e4-6128-4166-82e5-f5024735f50a" providerId="ADAL" clId="{E2DEAAF7-C581-49D4-948A-87422A25E8BC}" dt="2017-09-12T20:18:54.681" v="1661" actId="2696"/>
          <ac:grpSpMkLst>
            <pc:docMk/>
            <pc:sldMk cId="3837825594" sldId="298"/>
            <ac:grpSpMk id="124" creationId="{E184C02D-FA19-4A07-8417-B4249420998E}"/>
          </ac:grpSpMkLst>
        </pc:grpChg>
        <pc:grpChg chg="add mod">
          <ac:chgData name="Raman Sharma" userId="4f9c42e4-6128-4166-82e5-f5024735f50a" providerId="ADAL" clId="{E2DEAAF7-C581-49D4-948A-87422A25E8BC}" dt="2017-09-12T20:19:02.498" v="1664" actId="14100"/>
          <ac:grpSpMkLst>
            <pc:docMk/>
            <pc:sldMk cId="3837825594" sldId="298"/>
            <ac:grpSpMk id="137" creationId="{EF4BB196-E60B-4F91-AC12-E8301BD232B0}"/>
          </ac:grpSpMkLst>
        </pc:grpChg>
        <pc:grpChg chg="add mod">
          <ac:chgData name="Raman Sharma" userId="4f9c42e4-6128-4166-82e5-f5024735f50a" providerId="ADAL" clId="{E2DEAAF7-C581-49D4-948A-87422A25E8BC}" dt="2017-09-12T20:19:02.498" v="1664" actId="14100"/>
          <ac:grpSpMkLst>
            <pc:docMk/>
            <pc:sldMk cId="3837825594" sldId="298"/>
            <ac:grpSpMk id="148" creationId="{07D93ECE-BB9D-4A7C-8B98-9CD86364D804}"/>
          </ac:grpSpMkLst>
        </pc:grpChg>
        <pc:grpChg chg="add mod">
          <ac:chgData name="Raman Sharma" userId="4f9c42e4-6128-4166-82e5-f5024735f50a" providerId="ADAL" clId="{E2DEAAF7-C581-49D4-948A-87422A25E8BC}" dt="2017-09-12T20:19:02.498" v="1664" actId="14100"/>
          <ac:grpSpMkLst>
            <pc:docMk/>
            <pc:sldMk cId="3837825594" sldId="298"/>
            <ac:grpSpMk id="158" creationId="{DFFC71A9-6251-452C-8387-A24929D0A7F1}"/>
          </ac:grpSpMkLst>
        </pc:grpChg>
        <pc:grpChg chg="add mod">
          <ac:chgData name="Raman Sharma" userId="4f9c42e4-6128-4166-82e5-f5024735f50a" providerId="ADAL" clId="{E2DEAAF7-C581-49D4-948A-87422A25E8BC}" dt="2017-09-12T20:19:02.498" v="1664" actId="14100"/>
          <ac:grpSpMkLst>
            <pc:docMk/>
            <pc:sldMk cId="3837825594" sldId="298"/>
            <ac:grpSpMk id="171" creationId="{1D5052B9-F221-46A6-A68B-207280DC3F05}"/>
          </ac:grpSpMkLst>
        </pc:grpChg>
        <pc:grpChg chg="add mod">
          <ac:chgData name="Raman Sharma" userId="4f9c42e4-6128-4166-82e5-f5024735f50a" providerId="ADAL" clId="{E2DEAAF7-C581-49D4-948A-87422A25E8BC}" dt="2017-09-12T20:19:02.498" v="1664" actId="14100"/>
          <ac:grpSpMkLst>
            <pc:docMk/>
            <pc:sldMk cId="3837825594" sldId="298"/>
            <ac:grpSpMk id="175" creationId="{5B4109F0-6FA2-47C5-AA30-E89CC06946FB}"/>
          </ac:grpSpMkLst>
        </pc:grpChg>
      </pc:sldChg>
      <pc:sldChg chg="modSp">
        <pc:chgData name="Raman Sharma" userId="4f9c42e4-6128-4166-82e5-f5024735f50a" providerId="ADAL" clId="{E2DEAAF7-C581-49D4-948A-87422A25E8BC}" dt="2017-09-13T01:15:54.903" v="3385" actId="20577"/>
        <pc:sldMkLst>
          <pc:docMk/>
          <pc:sldMk cId="3915110598" sldId="299"/>
        </pc:sldMkLst>
        <pc:spChg chg="mod">
          <ac:chgData name="Raman Sharma" userId="4f9c42e4-6128-4166-82e5-f5024735f50a" providerId="ADAL" clId="{E2DEAAF7-C581-49D4-948A-87422A25E8BC}" dt="2017-09-13T01:15:54.903" v="3385" actId="20577"/>
          <ac:spMkLst>
            <pc:docMk/>
            <pc:sldMk cId="3915110598" sldId="299"/>
            <ac:spMk id="18" creationId="{2EDD70C2-A91D-4D82-A89E-F57B9B619CA5}"/>
          </ac:spMkLst>
        </pc:spChg>
        <pc:spChg chg="mod">
          <ac:chgData name="Raman Sharma" userId="4f9c42e4-6128-4166-82e5-f5024735f50a" providerId="ADAL" clId="{E2DEAAF7-C581-49D4-948A-87422A25E8BC}" dt="2017-09-12T04:05:57.918" v="30" actId="20577"/>
          <ac:spMkLst>
            <pc:docMk/>
            <pc:sldMk cId="3915110598" sldId="299"/>
            <ac:spMk id="237" creationId="{2F0773CD-5F27-48E0-927E-21C989AD81A5}"/>
          </ac:spMkLst>
        </pc:spChg>
        <pc:spChg chg="mod">
          <ac:chgData name="Raman Sharma" userId="4f9c42e4-6128-4166-82e5-f5024735f50a" providerId="ADAL" clId="{E2DEAAF7-C581-49D4-948A-87422A25E8BC}" dt="2017-09-12T20:19:47.215" v="1680" actId="20577"/>
          <ac:spMkLst>
            <pc:docMk/>
            <pc:sldMk cId="3915110598" sldId="299"/>
            <ac:spMk id="452" creationId="{00000000-0000-0000-0000-000000000000}"/>
          </ac:spMkLst>
        </pc:spChg>
      </pc:sldChg>
      <pc:sldChg chg="del">
        <pc:chgData name="Raman Sharma" userId="4f9c42e4-6128-4166-82e5-f5024735f50a" providerId="ADAL" clId="{E2DEAAF7-C581-49D4-948A-87422A25E8BC}" dt="2017-09-12T03:57:42.161" v="5" actId="2696"/>
        <pc:sldMkLst>
          <pc:docMk/>
          <pc:sldMk cId="158105068" sldId="300"/>
        </pc:sldMkLst>
      </pc:sldChg>
      <pc:sldChg chg="del">
        <pc:chgData name="Raman Sharma" userId="4f9c42e4-6128-4166-82e5-f5024735f50a" providerId="ADAL" clId="{E2DEAAF7-C581-49D4-948A-87422A25E8BC}" dt="2017-09-12T04:10:22.003" v="34" actId="2696"/>
        <pc:sldMkLst>
          <pc:docMk/>
          <pc:sldMk cId="801007171" sldId="301"/>
        </pc:sldMkLst>
      </pc:sldChg>
      <pc:sldChg chg="addSp delSp del">
        <pc:chgData name="Raman Sharma" userId="4f9c42e4-6128-4166-82e5-f5024735f50a" providerId="ADAL" clId="{E2DEAAF7-C581-49D4-948A-87422A25E8BC}" dt="2017-09-12T22:30:07.934" v="3361" actId="2696"/>
        <pc:sldMkLst>
          <pc:docMk/>
          <pc:sldMk cId="2843016437" sldId="302"/>
        </pc:sldMkLst>
        <pc:spChg chg="add del">
          <ac:chgData name="Raman Sharma" userId="4f9c42e4-6128-4166-82e5-f5024735f50a" providerId="ADAL" clId="{E2DEAAF7-C581-49D4-948A-87422A25E8BC}" dt="2017-09-12T22:02:52.610" v="2845" actId="478"/>
          <ac:spMkLst>
            <pc:docMk/>
            <pc:sldMk cId="2843016437" sldId="302"/>
            <ac:spMk id="49" creationId="{99250ED2-97E7-490B-8F2D-7F4ADBF995DD}"/>
          </ac:spMkLst>
        </pc:spChg>
      </pc:sldChg>
      <pc:sldChg chg="addSp del">
        <pc:chgData name="Raman Sharma" userId="4f9c42e4-6128-4166-82e5-f5024735f50a" providerId="ADAL" clId="{E2DEAAF7-C581-49D4-948A-87422A25E8BC}" dt="2017-09-12T22:30:11.318" v="3362" actId="2696"/>
        <pc:sldMkLst>
          <pc:docMk/>
          <pc:sldMk cId="4240516680" sldId="303"/>
        </pc:sldMkLst>
        <pc:spChg chg="add">
          <ac:chgData name="Raman Sharma" userId="4f9c42e4-6128-4166-82e5-f5024735f50a" providerId="ADAL" clId="{E2DEAAF7-C581-49D4-948A-87422A25E8BC}" dt="2017-09-12T04:16:24.252" v="74" actId="2696"/>
          <ac:spMkLst>
            <pc:docMk/>
            <pc:sldMk cId="4240516680" sldId="303"/>
            <ac:spMk id="50" creationId="{53113B38-7D82-40DD-8364-9FE9A78B99D4}"/>
          </ac:spMkLst>
        </pc:spChg>
      </pc:sldChg>
      <pc:sldChg chg="modSp modNotesTx">
        <pc:chgData name="Raman Sharma" userId="4f9c42e4-6128-4166-82e5-f5024735f50a" providerId="ADAL" clId="{E2DEAAF7-C581-49D4-948A-87422A25E8BC}" dt="2017-09-13T05:52:25.892" v="7406" actId="6549"/>
        <pc:sldMkLst>
          <pc:docMk/>
          <pc:sldMk cId="2345356720" sldId="304"/>
        </pc:sldMkLst>
        <pc:spChg chg="mod">
          <ac:chgData name="Raman Sharma" userId="4f9c42e4-6128-4166-82e5-f5024735f50a" providerId="ADAL" clId="{E2DEAAF7-C581-49D4-948A-87422A25E8BC}" dt="2017-09-13T05:52:25.892" v="7406" actId="6549"/>
          <ac:spMkLst>
            <pc:docMk/>
            <pc:sldMk cId="2345356720" sldId="304"/>
            <ac:spMk id="169" creationId="{B4501FC3-123E-4704-AB43-E1C5F1DE4A1C}"/>
          </ac:spMkLst>
        </pc:spChg>
      </pc:sldChg>
      <pc:sldChg chg="modSp del">
        <pc:chgData name="Raman Sharma" userId="4f9c42e4-6128-4166-82e5-f5024735f50a" providerId="ADAL" clId="{E2DEAAF7-C581-49D4-948A-87422A25E8BC}" dt="2017-09-12T16:14:57.939" v="388" actId="14100"/>
        <pc:sldMkLst>
          <pc:docMk/>
          <pc:sldMk cId="3172356123" sldId="306"/>
        </pc:sldMkLst>
        <pc:spChg chg="mod">
          <ac:chgData name="Raman Sharma" userId="4f9c42e4-6128-4166-82e5-f5024735f50a" providerId="ADAL" clId="{E2DEAAF7-C581-49D4-948A-87422A25E8BC}" dt="2017-09-12T16:06:41.688" v="97" actId="20577"/>
          <ac:spMkLst>
            <pc:docMk/>
            <pc:sldMk cId="3172356123" sldId="306"/>
            <ac:spMk id="6" creationId="{00000000-0000-0000-0000-000000000000}"/>
          </ac:spMkLst>
        </pc:spChg>
        <pc:spChg chg="mod">
          <ac:chgData name="Raman Sharma" userId="4f9c42e4-6128-4166-82e5-f5024735f50a" providerId="ADAL" clId="{E2DEAAF7-C581-49D4-948A-87422A25E8BC}" dt="2017-09-12T16:14:57.939" v="388" actId="14100"/>
          <ac:spMkLst>
            <pc:docMk/>
            <pc:sldMk cId="3172356123" sldId="306"/>
            <ac:spMk id="8" creationId="{00000000-0000-0000-0000-000000000000}"/>
          </ac:spMkLst>
        </pc:spChg>
      </pc:sldChg>
      <pc:sldChg chg="modSp modNotesTx">
        <pc:chgData name="Raman Sharma" userId="4f9c42e4-6128-4166-82e5-f5024735f50a" providerId="ADAL" clId="{E2DEAAF7-C581-49D4-948A-87422A25E8BC}" dt="2017-09-13T01:25:26.815" v="3406" actId="6549"/>
        <pc:sldMkLst>
          <pc:docMk/>
          <pc:sldMk cId="363523762" sldId="307"/>
        </pc:sldMkLst>
        <pc:spChg chg="mod">
          <ac:chgData name="Raman Sharma" userId="4f9c42e4-6128-4166-82e5-f5024735f50a" providerId="ADAL" clId="{E2DEAAF7-C581-49D4-948A-87422A25E8BC}" dt="2017-09-12T16:08:40.440" v="166" actId="20577"/>
          <ac:spMkLst>
            <pc:docMk/>
            <pc:sldMk cId="363523762" sldId="307"/>
            <ac:spMk id="8" creationId="{00000000-0000-0000-0000-000000000000}"/>
          </ac:spMkLst>
        </pc:spChg>
      </pc:sldChg>
      <pc:sldChg chg="addSp delSp modSp del">
        <pc:chgData name="Raman Sharma" userId="4f9c42e4-6128-4166-82e5-f5024735f50a" providerId="ADAL" clId="{E2DEAAF7-C581-49D4-948A-87422A25E8BC}" dt="2017-09-12T21:52:12.514" v="2557" actId="2696"/>
        <pc:sldMkLst>
          <pc:docMk/>
          <pc:sldMk cId="1370345490" sldId="308"/>
        </pc:sldMkLst>
        <pc:spChg chg="add del">
          <ac:chgData name="Raman Sharma" userId="4f9c42e4-6128-4166-82e5-f5024735f50a" providerId="ADAL" clId="{E2DEAAF7-C581-49D4-948A-87422A25E8BC}" dt="2017-09-12T04:11:05.871" v="36" actId="20577"/>
          <ac:spMkLst>
            <pc:docMk/>
            <pc:sldMk cId="1370345490" sldId="308"/>
            <ac:spMk id="11" creationId="{C7CDD27A-0CA2-4051-8F9F-FA3F643328F5}"/>
          </ac:spMkLst>
        </pc:spChg>
        <pc:spChg chg="add mod">
          <ac:chgData name="Raman Sharma" userId="4f9c42e4-6128-4166-82e5-f5024735f50a" providerId="ADAL" clId="{E2DEAAF7-C581-49D4-948A-87422A25E8BC}" dt="2017-09-12T04:11:15.788" v="70" actId="20577"/>
          <ac:spMkLst>
            <pc:docMk/>
            <pc:sldMk cId="1370345490" sldId="308"/>
            <ac:spMk id="12" creationId="{D0C32055-F418-4241-BF65-9FC054AE9749}"/>
          </ac:spMkLst>
        </pc:spChg>
      </pc:sldChg>
      <pc:sldChg chg="addSp del">
        <pc:chgData name="Raman Sharma" userId="4f9c42e4-6128-4166-82e5-f5024735f50a" providerId="ADAL" clId="{E2DEAAF7-C581-49D4-948A-87422A25E8BC}" dt="2017-09-12T21:59:25.199" v="2647" actId="2696"/>
        <pc:sldMkLst>
          <pc:docMk/>
          <pc:sldMk cId="457975650" sldId="309"/>
        </pc:sldMkLst>
        <pc:spChg chg="add">
          <ac:chgData name="Raman Sharma" userId="4f9c42e4-6128-4166-82e5-f5024735f50a" providerId="ADAL" clId="{E2DEAAF7-C581-49D4-948A-87422A25E8BC}" dt="2017-09-12T04:11:23.230" v="71" actId="2696"/>
          <ac:spMkLst>
            <pc:docMk/>
            <pc:sldMk cId="457975650" sldId="309"/>
            <ac:spMk id="28" creationId="{12171AFB-A8B5-415A-8805-2A94C78FDF4F}"/>
          </ac:spMkLst>
        </pc:spChg>
      </pc:sldChg>
      <pc:sldChg chg="addSp del">
        <pc:chgData name="Raman Sharma" userId="4f9c42e4-6128-4166-82e5-f5024735f50a" providerId="ADAL" clId="{E2DEAAF7-C581-49D4-948A-87422A25E8BC}" dt="2017-09-12T22:30:06.701" v="3360" actId="2696"/>
        <pc:sldMkLst>
          <pc:docMk/>
          <pc:sldMk cId="1926062856" sldId="310"/>
        </pc:sldMkLst>
        <pc:spChg chg="add">
          <ac:chgData name="Raman Sharma" userId="4f9c42e4-6128-4166-82e5-f5024735f50a" providerId="ADAL" clId="{E2DEAAF7-C581-49D4-948A-87422A25E8BC}" dt="2017-09-12T04:14:03.858" v="72" actId="2696"/>
          <ac:spMkLst>
            <pc:docMk/>
            <pc:sldMk cId="1926062856" sldId="310"/>
            <ac:spMk id="19" creationId="{8005DA91-911C-46BD-93E0-8786DFC6E9B8}"/>
          </ac:spMkLst>
        </pc:spChg>
      </pc:sldChg>
      <pc:sldChg chg="addSp del">
        <pc:chgData name="Raman Sharma" userId="4f9c42e4-6128-4166-82e5-f5024735f50a" providerId="ADAL" clId="{E2DEAAF7-C581-49D4-948A-87422A25E8BC}" dt="2017-09-12T22:30:13.417" v="3363" actId="2696"/>
        <pc:sldMkLst>
          <pc:docMk/>
          <pc:sldMk cId="1770835713" sldId="311"/>
        </pc:sldMkLst>
        <pc:spChg chg="add">
          <ac:chgData name="Raman Sharma" userId="4f9c42e4-6128-4166-82e5-f5024735f50a" providerId="ADAL" clId="{E2DEAAF7-C581-49D4-948A-87422A25E8BC}" dt="2017-09-12T04:16:26.665" v="75" actId="2696"/>
          <ac:spMkLst>
            <pc:docMk/>
            <pc:sldMk cId="1770835713" sldId="311"/>
            <ac:spMk id="16" creationId="{B0BE3C5D-7E31-44E8-A902-7EF563CB51B4}"/>
          </ac:spMkLst>
        </pc:spChg>
      </pc:sldChg>
      <pc:sldChg chg="addSp delSp del modAnim">
        <pc:chgData name="Raman Sharma" userId="4f9c42e4-6128-4166-82e5-f5024735f50a" providerId="ADAL" clId="{E2DEAAF7-C581-49D4-948A-87422A25E8BC}" dt="2017-09-12T19:57:21.232" v="1633" actId="2696"/>
        <pc:sldMkLst>
          <pc:docMk/>
          <pc:sldMk cId="4237626496" sldId="312"/>
        </pc:sldMkLst>
        <pc:spChg chg="add del">
          <ac:chgData name="Raman Sharma" userId="4f9c42e4-6128-4166-82e5-f5024735f50a" providerId="ADAL" clId="{E2DEAAF7-C581-49D4-948A-87422A25E8BC}" dt="2017-09-12T17:20:24.702" v="599" actId="478"/>
          <ac:spMkLst>
            <pc:docMk/>
            <pc:sldMk cId="4237626496" sldId="312"/>
            <ac:spMk id="167" creationId="{6004878D-A49F-4C2C-9020-1DE9EDE2A028}"/>
          </ac:spMkLst>
        </pc:spChg>
      </pc:sldChg>
      <pc:sldChg chg="addSp delSp del">
        <pc:chgData name="Raman Sharma" userId="4f9c42e4-6128-4166-82e5-f5024735f50a" providerId="ADAL" clId="{E2DEAAF7-C581-49D4-948A-87422A25E8BC}" dt="2017-09-12T19:57:21.216" v="1632" actId="2696"/>
        <pc:sldMkLst>
          <pc:docMk/>
          <pc:sldMk cId="1371724437" sldId="313"/>
        </pc:sldMkLst>
        <pc:spChg chg="add del">
          <ac:chgData name="Raman Sharma" userId="4f9c42e4-6128-4166-82e5-f5024735f50a" providerId="ADAL" clId="{E2DEAAF7-C581-49D4-948A-87422A25E8BC}" dt="2017-09-12T17:44:09.264" v="1127" actId="478"/>
          <ac:spMkLst>
            <pc:docMk/>
            <pc:sldMk cId="1371724437" sldId="313"/>
            <ac:spMk id="64" creationId="{8EC97915-3450-4D78-8F9B-5164FE15EE76}"/>
          </ac:spMkLst>
        </pc:spChg>
      </pc:sldChg>
      <pc:sldChg chg="addSp delSp del">
        <pc:chgData name="Raman Sharma" userId="4f9c42e4-6128-4166-82e5-f5024735f50a" providerId="ADAL" clId="{E2DEAAF7-C581-49D4-948A-87422A25E8BC}" dt="2017-09-12T19:57:21.200" v="1631" actId="2696"/>
        <pc:sldMkLst>
          <pc:docMk/>
          <pc:sldMk cId="3058503278" sldId="314"/>
        </pc:sldMkLst>
        <pc:spChg chg="add del">
          <ac:chgData name="Raman Sharma" userId="4f9c42e4-6128-4166-82e5-f5024735f50a" providerId="ADAL" clId="{E2DEAAF7-C581-49D4-948A-87422A25E8BC}" dt="2017-09-12T17:47:07.433" v="1209" actId="478"/>
          <ac:spMkLst>
            <pc:docMk/>
            <pc:sldMk cId="3058503278" sldId="314"/>
            <ac:spMk id="37" creationId="{AD9682CD-808A-437B-9AF2-788E58F875B2}"/>
          </ac:spMkLst>
        </pc:spChg>
      </pc:sldChg>
      <pc:sldChg chg="addSp delSp del">
        <pc:chgData name="Raman Sharma" userId="4f9c42e4-6128-4166-82e5-f5024735f50a" providerId="ADAL" clId="{E2DEAAF7-C581-49D4-948A-87422A25E8BC}" dt="2017-09-12T19:57:21.182" v="1630" actId="2696"/>
        <pc:sldMkLst>
          <pc:docMk/>
          <pc:sldMk cId="733529573" sldId="315"/>
        </pc:sldMkLst>
        <pc:spChg chg="add del">
          <ac:chgData name="Raman Sharma" userId="4f9c42e4-6128-4166-82e5-f5024735f50a" providerId="ADAL" clId="{E2DEAAF7-C581-49D4-948A-87422A25E8BC}" dt="2017-09-12T17:49:22.502" v="1240" actId="478"/>
          <ac:spMkLst>
            <pc:docMk/>
            <pc:sldMk cId="733529573" sldId="315"/>
            <ac:spMk id="136" creationId="{C38D8B19-B96B-48D0-A77D-F5635A71CFC0}"/>
          </ac:spMkLst>
        </pc:spChg>
      </pc:sldChg>
      <pc:sldChg chg="addSp delSp modSp addAnim delAnim modAnim modNotesTx">
        <pc:chgData name="Raman Sharma" userId="4f9c42e4-6128-4166-82e5-f5024735f50a" providerId="ADAL" clId="{E2DEAAF7-C581-49D4-948A-87422A25E8BC}" dt="2017-09-13T07:43:51.965" v="7511" actId="20577"/>
        <pc:sldMkLst>
          <pc:docMk/>
          <pc:sldMk cId="3010372474" sldId="316"/>
        </pc:sldMkLst>
        <pc:spChg chg="del">
          <ac:chgData name="Raman Sharma" userId="4f9c42e4-6128-4166-82e5-f5024735f50a" providerId="ADAL" clId="{E2DEAAF7-C581-49D4-948A-87422A25E8BC}" dt="2017-09-12T17:17:34.186" v="397" actId="478"/>
          <ac:spMkLst>
            <pc:docMk/>
            <pc:sldMk cId="3010372474" sldId="316"/>
            <ac:spMk id="2" creationId="{00000000-0000-0000-0000-000000000000}"/>
          </ac:spMkLst>
        </pc:spChg>
        <pc:spChg chg="mod">
          <ac:chgData name="Raman Sharma" userId="4f9c42e4-6128-4166-82e5-f5024735f50a" providerId="ADAL" clId="{E2DEAAF7-C581-49D4-948A-87422A25E8BC}" dt="2017-09-12T19:38:07.928" v="1478" actId="1035"/>
          <ac:spMkLst>
            <pc:docMk/>
            <pc:sldMk cId="3010372474" sldId="316"/>
            <ac:spMk id="12" creationId="{00000000-0000-0000-0000-000000000000}"/>
          </ac:spMkLst>
        </pc:spChg>
        <pc:spChg chg="del mod">
          <ac:chgData name="Raman Sharma" userId="4f9c42e4-6128-4166-82e5-f5024735f50a" providerId="ADAL" clId="{E2DEAAF7-C581-49D4-948A-87422A25E8BC}" dt="2017-09-12T17:31:22.940" v="898" actId="478"/>
          <ac:spMkLst>
            <pc:docMk/>
            <pc:sldMk cId="3010372474" sldId="316"/>
            <ac:spMk id="20" creationId="{00000000-0000-0000-0000-000000000000}"/>
          </ac:spMkLst>
        </pc:spChg>
        <pc:spChg chg="del mod">
          <ac:chgData name="Raman Sharma" userId="4f9c42e4-6128-4166-82e5-f5024735f50a" providerId="ADAL" clId="{E2DEAAF7-C581-49D4-948A-87422A25E8BC}" dt="2017-09-12T17:31:22.940" v="898" actId="478"/>
          <ac:spMkLst>
            <pc:docMk/>
            <pc:sldMk cId="3010372474" sldId="316"/>
            <ac:spMk id="21" creationId="{00000000-0000-0000-0000-000000000000}"/>
          </ac:spMkLst>
        </pc:spChg>
        <pc:spChg chg="del mod">
          <ac:chgData name="Raman Sharma" userId="4f9c42e4-6128-4166-82e5-f5024735f50a" providerId="ADAL" clId="{E2DEAAF7-C581-49D4-948A-87422A25E8BC}" dt="2017-09-12T17:31:22.940" v="898" actId="478"/>
          <ac:spMkLst>
            <pc:docMk/>
            <pc:sldMk cId="3010372474" sldId="316"/>
            <ac:spMk id="22" creationId="{00000000-0000-0000-0000-000000000000}"/>
          </ac:spMkLst>
        </pc:spChg>
        <pc:spChg chg="mod">
          <ac:chgData name="Raman Sharma" userId="4f9c42e4-6128-4166-82e5-f5024735f50a" providerId="ADAL" clId="{E2DEAAF7-C581-49D4-948A-87422A25E8BC}" dt="2017-09-12T19:54:06.582" v="1590" actId="1037"/>
          <ac:spMkLst>
            <pc:docMk/>
            <pc:sldMk cId="3010372474" sldId="316"/>
            <ac:spMk id="27" creationId="{00000000-0000-0000-0000-000000000000}"/>
          </ac:spMkLst>
        </pc:spChg>
        <pc:spChg chg="del mod">
          <ac:chgData name="Raman Sharma" userId="4f9c42e4-6128-4166-82e5-f5024735f50a" providerId="ADAL" clId="{E2DEAAF7-C581-49D4-948A-87422A25E8BC}" dt="2017-09-12T17:31:16.990" v="897" actId="478"/>
          <ac:spMkLst>
            <pc:docMk/>
            <pc:sldMk cId="3010372474" sldId="316"/>
            <ac:spMk id="28" creationId="{00000000-0000-0000-0000-000000000000}"/>
          </ac:spMkLst>
        </pc:spChg>
        <pc:spChg chg="del mod">
          <ac:chgData name="Raman Sharma" userId="4f9c42e4-6128-4166-82e5-f5024735f50a" providerId="ADAL" clId="{E2DEAAF7-C581-49D4-948A-87422A25E8BC}" dt="2017-09-12T17:31:16.990" v="897" actId="478"/>
          <ac:spMkLst>
            <pc:docMk/>
            <pc:sldMk cId="3010372474" sldId="316"/>
            <ac:spMk id="29" creationId="{00000000-0000-0000-0000-000000000000}"/>
          </ac:spMkLst>
        </pc:spChg>
        <pc:spChg chg="add del mod">
          <ac:chgData name="Raman Sharma" userId="4f9c42e4-6128-4166-82e5-f5024735f50a" providerId="ADAL" clId="{E2DEAAF7-C581-49D4-948A-87422A25E8BC}" dt="2017-09-12T17:31:16.990" v="897" actId="478"/>
          <ac:spMkLst>
            <pc:docMk/>
            <pc:sldMk cId="3010372474" sldId="316"/>
            <ac:spMk id="72" creationId="{FD82D69E-B73B-4B7D-B1A5-A3E895CAB4A1}"/>
          </ac:spMkLst>
        </pc:spChg>
        <pc:spChg chg="del">
          <ac:chgData name="Raman Sharma" userId="4f9c42e4-6128-4166-82e5-f5024735f50a" providerId="ADAL" clId="{E2DEAAF7-C581-49D4-948A-87422A25E8BC}" dt="2017-09-12T17:18:02.789" v="398" actId="478"/>
          <ac:spMkLst>
            <pc:docMk/>
            <pc:sldMk cId="3010372474" sldId="316"/>
            <ac:spMk id="74" creationId="{F0AF0234-26A7-443B-B534-5538AB395EFF}"/>
          </ac:spMkLst>
        </pc:spChg>
        <pc:spChg chg="del">
          <ac:chgData name="Raman Sharma" userId="4f9c42e4-6128-4166-82e5-f5024735f50a" providerId="ADAL" clId="{E2DEAAF7-C581-49D4-948A-87422A25E8BC}" dt="2017-09-12T17:18:06.689" v="399" actId="478"/>
          <ac:spMkLst>
            <pc:docMk/>
            <pc:sldMk cId="3010372474" sldId="316"/>
            <ac:spMk id="90" creationId="{00000000-0000-0000-0000-000000000000}"/>
          </ac:spMkLst>
        </pc:spChg>
        <pc:spChg chg="del">
          <ac:chgData name="Raman Sharma" userId="4f9c42e4-6128-4166-82e5-f5024735f50a" providerId="ADAL" clId="{E2DEAAF7-C581-49D4-948A-87422A25E8BC}" dt="2017-09-12T17:18:15.012" v="400" actId="478"/>
          <ac:spMkLst>
            <pc:docMk/>
            <pc:sldMk cId="3010372474" sldId="316"/>
            <ac:spMk id="91" creationId="{00000000-0000-0000-0000-000000000000}"/>
          </ac:spMkLst>
        </pc:spChg>
        <pc:spChg chg="add del">
          <ac:chgData name="Raman Sharma" userId="4f9c42e4-6128-4166-82e5-f5024735f50a" providerId="ADAL" clId="{E2DEAAF7-C581-49D4-948A-87422A25E8BC}" dt="2017-09-12T17:21:47.122" v="601" actId="1036"/>
          <ac:spMkLst>
            <pc:docMk/>
            <pc:sldMk cId="3010372474" sldId="316"/>
            <ac:spMk id="92" creationId="{BF0E4E80-8C5B-44E0-A448-68583854D91B}"/>
          </ac:spMkLst>
        </pc:spChg>
        <pc:spChg chg="add del">
          <ac:chgData name="Raman Sharma" userId="4f9c42e4-6128-4166-82e5-f5024735f50a" providerId="ADAL" clId="{E2DEAAF7-C581-49D4-948A-87422A25E8BC}" dt="2017-09-12T17:21:47.122" v="601" actId="1036"/>
          <ac:spMkLst>
            <pc:docMk/>
            <pc:sldMk cId="3010372474" sldId="316"/>
            <ac:spMk id="93" creationId="{DFFEB61D-F6D3-4E06-B469-B50ADDF9E154}"/>
          </ac:spMkLst>
        </pc:spChg>
        <pc:spChg chg="del mod">
          <ac:chgData name="Raman Sharma" userId="4f9c42e4-6128-4166-82e5-f5024735f50a" providerId="ADAL" clId="{E2DEAAF7-C581-49D4-948A-87422A25E8BC}" dt="2017-09-12T17:27:16.317" v="874" actId="478"/>
          <ac:spMkLst>
            <pc:docMk/>
            <pc:sldMk cId="3010372474" sldId="316"/>
            <ac:spMk id="94" creationId="{00000000-0000-0000-0000-000000000000}"/>
          </ac:spMkLst>
        </pc:spChg>
        <pc:spChg chg="add del">
          <ac:chgData name="Raman Sharma" userId="4f9c42e4-6128-4166-82e5-f5024735f50a" providerId="ADAL" clId="{E2DEAAF7-C581-49D4-948A-87422A25E8BC}" dt="2017-09-12T17:21:47.122" v="601" actId="1036"/>
          <ac:spMkLst>
            <pc:docMk/>
            <pc:sldMk cId="3010372474" sldId="316"/>
            <ac:spMk id="95" creationId="{460DCDB0-E0F8-4F2A-B625-9FB730EBD571}"/>
          </ac:spMkLst>
        </pc:spChg>
        <pc:spChg chg="add del">
          <ac:chgData name="Raman Sharma" userId="4f9c42e4-6128-4166-82e5-f5024735f50a" providerId="ADAL" clId="{E2DEAAF7-C581-49D4-948A-87422A25E8BC}" dt="2017-09-12T17:21:47.122" v="601" actId="1036"/>
          <ac:spMkLst>
            <pc:docMk/>
            <pc:sldMk cId="3010372474" sldId="316"/>
            <ac:spMk id="96" creationId="{66A72460-D82A-4231-88C5-D96B018F30D9}"/>
          </ac:spMkLst>
        </pc:spChg>
        <pc:spChg chg="add del">
          <ac:chgData name="Raman Sharma" userId="4f9c42e4-6128-4166-82e5-f5024735f50a" providerId="ADAL" clId="{E2DEAAF7-C581-49D4-948A-87422A25E8BC}" dt="2017-09-12T17:21:47.122" v="601" actId="1036"/>
          <ac:spMkLst>
            <pc:docMk/>
            <pc:sldMk cId="3010372474" sldId="316"/>
            <ac:spMk id="97" creationId="{EDAABB8B-7F66-466A-B3A2-78A5DFCC29B3}"/>
          </ac:spMkLst>
        </pc:spChg>
        <pc:spChg chg="add del">
          <ac:chgData name="Raman Sharma" userId="4f9c42e4-6128-4166-82e5-f5024735f50a" providerId="ADAL" clId="{E2DEAAF7-C581-49D4-948A-87422A25E8BC}" dt="2017-09-12T17:21:47.122" v="601" actId="1036"/>
          <ac:spMkLst>
            <pc:docMk/>
            <pc:sldMk cId="3010372474" sldId="316"/>
            <ac:spMk id="98" creationId="{7BC86DFD-C2B5-4D69-8785-8C046A4570E6}"/>
          </ac:spMkLst>
        </pc:spChg>
        <pc:spChg chg="add del">
          <ac:chgData name="Raman Sharma" userId="4f9c42e4-6128-4166-82e5-f5024735f50a" providerId="ADAL" clId="{E2DEAAF7-C581-49D4-948A-87422A25E8BC}" dt="2017-09-12T20:06:02.572" v="1635" actId="2711"/>
          <ac:spMkLst>
            <pc:docMk/>
            <pc:sldMk cId="3010372474" sldId="316"/>
            <ac:spMk id="99" creationId="{A0572894-621F-4C00-A816-B4FEC7B5D31D}"/>
          </ac:spMkLst>
        </pc:spChg>
        <pc:spChg chg="add del mod">
          <ac:chgData name="Raman Sharma" userId="4f9c42e4-6128-4166-82e5-f5024735f50a" providerId="ADAL" clId="{E2DEAAF7-C581-49D4-948A-87422A25E8BC}" dt="2017-09-12T17:27:16.317" v="874" actId="478"/>
          <ac:spMkLst>
            <pc:docMk/>
            <pc:sldMk cId="3010372474" sldId="316"/>
            <ac:spMk id="99" creationId="{00000000-0000-0000-0000-000000000000}"/>
          </ac:spMkLst>
        </pc:spChg>
        <pc:spChg chg="add del mod">
          <ac:chgData name="Raman Sharma" userId="4f9c42e4-6128-4166-82e5-f5024735f50a" providerId="ADAL" clId="{E2DEAAF7-C581-49D4-948A-87422A25E8BC}" dt="2017-09-12T17:27:16.317" v="874" actId="478"/>
          <ac:spMkLst>
            <pc:docMk/>
            <pc:sldMk cId="3010372474" sldId="316"/>
            <ac:spMk id="100" creationId="{00000000-0000-0000-0000-000000000000}"/>
          </ac:spMkLst>
        </pc:spChg>
        <pc:spChg chg="add mod">
          <ac:chgData name="Raman Sharma" userId="4f9c42e4-6128-4166-82e5-f5024735f50a" providerId="ADAL" clId="{E2DEAAF7-C581-49D4-948A-87422A25E8BC}" dt="2017-09-12T20:08:51.675" v="1650" actId="2711"/>
          <ac:spMkLst>
            <pc:docMk/>
            <pc:sldMk cId="3010372474" sldId="316"/>
            <ac:spMk id="100" creationId="{96F58931-72DE-4EFD-9830-571AD5FC2402}"/>
          </ac:spMkLst>
        </pc:spChg>
        <pc:spChg chg="add del">
          <ac:chgData name="Raman Sharma" userId="4f9c42e4-6128-4166-82e5-f5024735f50a" providerId="ADAL" clId="{E2DEAAF7-C581-49D4-948A-87422A25E8BC}" dt="2017-09-12T17:21:47.122" v="601" actId="1036"/>
          <ac:spMkLst>
            <pc:docMk/>
            <pc:sldMk cId="3010372474" sldId="316"/>
            <ac:spMk id="101" creationId="{5C1963DB-500B-45B0-A005-1C5A95B14734}"/>
          </ac:spMkLst>
        </pc:spChg>
        <pc:spChg chg="add del">
          <ac:chgData name="Raman Sharma" userId="4f9c42e4-6128-4166-82e5-f5024735f50a" providerId="ADAL" clId="{E2DEAAF7-C581-49D4-948A-87422A25E8BC}" dt="2017-09-12T17:21:47.122" v="601" actId="1036"/>
          <ac:spMkLst>
            <pc:docMk/>
            <pc:sldMk cId="3010372474" sldId="316"/>
            <ac:spMk id="102" creationId="{79949B98-1958-4D08-AF6B-899CED304370}"/>
          </ac:spMkLst>
        </pc:spChg>
        <pc:spChg chg="add del">
          <ac:chgData name="Raman Sharma" userId="4f9c42e4-6128-4166-82e5-f5024735f50a" providerId="ADAL" clId="{E2DEAAF7-C581-49D4-948A-87422A25E8BC}" dt="2017-09-12T17:21:47.122" v="601" actId="1036"/>
          <ac:spMkLst>
            <pc:docMk/>
            <pc:sldMk cId="3010372474" sldId="316"/>
            <ac:spMk id="103" creationId="{AE84476A-6C23-4EE6-BEE9-72C083A2F113}"/>
          </ac:spMkLst>
        </pc:spChg>
        <pc:spChg chg="add del">
          <ac:chgData name="Raman Sharma" userId="4f9c42e4-6128-4166-82e5-f5024735f50a" providerId="ADAL" clId="{E2DEAAF7-C581-49D4-948A-87422A25E8BC}" dt="2017-09-12T17:21:47.122" v="601" actId="1036"/>
          <ac:spMkLst>
            <pc:docMk/>
            <pc:sldMk cId="3010372474" sldId="316"/>
            <ac:spMk id="104" creationId="{42048534-A7DC-4CCF-8FEF-9CDC3A7F02C3}"/>
          </ac:spMkLst>
        </pc:spChg>
        <pc:spChg chg="add del">
          <ac:chgData name="Raman Sharma" userId="4f9c42e4-6128-4166-82e5-f5024735f50a" providerId="ADAL" clId="{E2DEAAF7-C581-49D4-948A-87422A25E8BC}" dt="2017-09-12T17:21:47.122" v="601" actId="1036"/>
          <ac:spMkLst>
            <pc:docMk/>
            <pc:sldMk cId="3010372474" sldId="316"/>
            <ac:spMk id="107" creationId="{40ADB6CE-DCEA-4F78-BA1E-CBAEC31FEC01}"/>
          </ac:spMkLst>
        </pc:spChg>
        <pc:spChg chg="add del">
          <ac:chgData name="Raman Sharma" userId="4f9c42e4-6128-4166-82e5-f5024735f50a" providerId="ADAL" clId="{E2DEAAF7-C581-49D4-948A-87422A25E8BC}" dt="2017-09-12T17:21:47.122" v="601" actId="1036"/>
          <ac:spMkLst>
            <pc:docMk/>
            <pc:sldMk cId="3010372474" sldId="316"/>
            <ac:spMk id="111" creationId="{7326BF65-8888-49A8-9F0E-60BAA0FA39B0}"/>
          </ac:spMkLst>
        </pc:spChg>
        <pc:spChg chg="add del">
          <ac:chgData name="Raman Sharma" userId="4f9c42e4-6128-4166-82e5-f5024735f50a" providerId="ADAL" clId="{E2DEAAF7-C581-49D4-948A-87422A25E8BC}" dt="2017-09-12T17:21:47.122" v="601" actId="1036"/>
          <ac:spMkLst>
            <pc:docMk/>
            <pc:sldMk cId="3010372474" sldId="316"/>
            <ac:spMk id="112" creationId="{8AD1723B-4562-492A-8980-5E808760E232}"/>
          </ac:spMkLst>
        </pc:spChg>
        <pc:spChg chg="add del">
          <ac:chgData name="Raman Sharma" userId="4f9c42e4-6128-4166-82e5-f5024735f50a" providerId="ADAL" clId="{E2DEAAF7-C581-49D4-948A-87422A25E8BC}" dt="2017-09-12T17:21:47.122" v="601" actId="1036"/>
          <ac:spMkLst>
            <pc:docMk/>
            <pc:sldMk cId="3010372474" sldId="316"/>
            <ac:spMk id="113" creationId="{826B620F-DEF0-45C9-B89E-93CBE811DA3E}"/>
          </ac:spMkLst>
        </pc:spChg>
        <pc:spChg chg="add del">
          <ac:chgData name="Raman Sharma" userId="4f9c42e4-6128-4166-82e5-f5024735f50a" providerId="ADAL" clId="{E2DEAAF7-C581-49D4-948A-87422A25E8BC}" dt="2017-09-12T17:21:47.122" v="601" actId="1036"/>
          <ac:spMkLst>
            <pc:docMk/>
            <pc:sldMk cId="3010372474" sldId="316"/>
            <ac:spMk id="114" creationId="{6889391B-EC4B-4796-B7C7-8E723CAD94BA}"/>
          </ac:spMkLst>
        </pc:spChg>
        <pc:spChg chg="add del">
          <ac:chgData name="Raman Sharma" userId="4f9c42e4-6128-4166-82e5-f5024735f50a" providerId="ADAL" clId="{E2DEAAF7-C581-49D4-948A-87422A25E8BC}" dt="2017-09-12T17:21:47.122" v="601" actId="1036"/>
          <ac:spMkLst>
            <pc:docMk/>
            <pc:sldMk cId="3010372474" sldId="316"/>
            <ac:spMk id="115" creationId="{4E3DB04A-67E4-4453-8929-D5EA3AA38F3A}"/>
          </ac:spMkLst>
        </pc:spChg>
        <pc:spChg chg="add del">
          <ac:chgData name="Raman Sharma" userId="4f9c42e4-6128-4166-82e5-f5024735f50a" providerId="ADAL" clId="{E2DEAAF7-C581-49D4-948A-87422A25E8BC}" dt="2017-09-12T17:21:47.122" v="601" actId="1036"/>
          <ac:spMkLst>
            <pc:docMk/>
            <pc:sldMk cId="3010372474" sldId="316"/>
            <ac:spMk id="116" creationId="{B1F8BB25-C0EB-4479-B9B4-E8230EEFD9C0}"/>
          </ac:spMkLst>
        </pc:spChg>
        <pc:spChg chg="add del">
          <ac:chgData name="Raman Sharma" userId="4f9c42e4-6128-4166-82e5-f5024735f50a" providerId="ADAL" clId="{E2DEAAF7-C581-49D4-948A-87422A25E8BC}" dt="2017-09-12T17:21:47.122" v="601" actId="1036"/>
          <ac:spMkLst>
            <pc:docMk/>
            <pc:sldMk cId="3010372474" sldId="316"/>
            <ac:spMk id="117" creationId="{3C1FFC97-C2C6-413D-A45D-A59317D3C8B6}"/>
          </ac:spMkLst>
        </pc:spChg>
        <pc:spChg chg="add del">
          <ac:chgData name="Raman Sharma" userId="4f9c42e4-6128-4166-82e5-f5024735f50a" providerId="ADAL" clId="{E2DEAAF7-C581-49D4-948A-87422A25E8BC}" dt="2017-09-12T17:21:47.122" v="601" actId="1036"/>
          <ac:spMkLst>
            <pc:docMk/>
            <pc:sldMk cId="3010372474" sldId="316"/>
            <ac:spMk id="118" creationId="{DCF049A8-2201-444D-B57B-0FCB61C96EF6}"/>
          </ac:spMkLst>
        </pc:spChg>
        <pc:spChg chg="add del">
          <ac:chgData name="Raman Sharma" userId="4f9c42e4-6128-4166-82e5-f5024735f50a" providerId="ADAL" clId="{E2DEAAF7-C581-49D4-948A-87422A25E8BC}" dt="2017-09-12T17:21:47.122" v="601" actId="1036"/>
          <ac:spMkLst>
            <pc:docMk/>
            <pc:sldMk cId="3010372474" sldId="316"/>
            <ac:spMk id="119" creationId="{8545779F-DA2F-4225-819D-A511E746AA36}"/>
          </ac:spMkLst>
        </pc:spChg>
        <pc:spChg chg="add del">
          <ac:chgData name="Raman Sharma" userId="4f9c42e4-6128-4166-82e5-f5024735f50a" providerId="ADAL" clId="{E2DEAAF7-C581-49D4-948A-87422A25E8BC}" dt="2017-09-12T17:21:47.122" v="601" actId="1036"/>
          <ac:spMkLst>
            <pc:docMk/>
            <pc:sldMk cId="3010372474" sldId="316"/>
            <ac:spMk id="120" creationId="{8F24DAA8-5D0A-41CC-A070-36F371018328}"/>
          </ac:spMkLst>
        </pc:spChg>
        <pc:spChg chg="add del">
          <ac:chgData name="Raman Sharma" userId="4f9c42e4-6128-4166-82e5-f5024735f50a" providerId="ADAL" clId="{E2DEAAF7-C581-49D4-948A-87422A25E8BC}" dt="2017-09-12T17:21:47.122" v="601" actId="1036"/>
          <ac:spMkLst>
            <pc:docMk/>
            <pc:sldMk cId="3010372474" sldId="316"/>
            <ac:spMk id="121" creationId="{52CCC26E-BD5F-4BC0-A627-9FCCAA3A17BB}"/>
          </ac:spMkLst>
        </pc:spChg>
        <pc:spChg chg="add del">
          <ac:chgData name="Raman Sharma" userId="4f9c42e4-6128-4166-82e5-f5024735f50a" providerId="ADAL" clId="{E2DEAAF7-C581-49D4-948A-87422A25E8BC}" dt="2017-09-12T17:21:47.122" v="601" actId="1036"/>
          <ac:spMkLst>
            <pc:docMk/>
            <pc:sldMk cId="3010372474" sldId="316"/>
            <ac:spMk id="171" creationId="{446C078F-DCD2-4408-98D0-974C9BDC6F93}"/>
          </ac:spMkLst>
        </pc:spChg>
        <pc:spChg chg="add del">
          <ac:chgData name="Raman Sharma" userId="4f9c42e4-6128-4166-82e5-f5024735f50a" providerId="ADAL" clId="{E2DEAAF7-C581-49D4-948A-87422A25E8BC}" dt="2017-09-12T17:21:47.122" v="601" actId="1036"/>
          <ac:spMkLst>
            <pc:docMk/>
            <pc:sldMk cId="3010372474" sldId="316"/>
            <ac:spMk id="172" creationId="{F4DDEFBE-0A43-44F6-BBEA-1E034A7433B1}"/>
          </ac:spMkLst>
        </pc:spChg>
        <pc:spChg chg="add del">
          <ac:chgData name="Raman Sharma" userId="4f9c42e4-6128-4166-82e5-f5024735f50a" providerId="ADAL" clId="{E2DEAAF7-C581-49D4-948A-87422A25E8BC}" dt="2017-09-12T17:21:47.122" v="601" actId="1036"/>
          <ac:spMkLst>
            <pc:docMk/>
            <pc:sldMk cId="3010372474" sldId="316"/>
            <ac:spMk id="173" creationId="{353D1742-14E2-4A3C-A8F6-1F96A88BB85F}"/>
          </ac:spMkLst>
        </pc:spChg>
        <pc:spChg chg="add del">
          <ac:chgData name="Raman Sharma" userId="4f9c42e4-6128-4166-82e5-f5024735f50a" providerId="ADAL" clId="{E2DEAAF7-C581-49D4-948A-87422A25E8BC}" dt="2017-09-12T17:21:47.122" v="601" actId="1036"/>
          <ac:spMkLst>
            <pc:docMk/>
            <pc:sldMk cId="3010372474" sldId="316"/>
            <ac:spMk id="174" creationId="{415D5905-B8CA-41D7-8714-A02AB4CB86BA}"/>
          </ac:spMkLst>
        </pc:spChg>
        <pc:spChg chg="add del">
          <ac:chgData name="Raman Sharma" userId="4f9c42e4-6128-4166-82e5-f5024735f50a" providerId="ADAL" clId="{E2DEAAF7-C581-49D4-948A-87422A25E8BC}" dt="2017-09-12T17:21:47.122" v="601" actId="1036"/>
          <ac:spMkLst>
            <pc:docMk/>
            <pc:sldMk cId="3010372474" sldId="316"/>
            <ac:spMk id="175" creationId="{6208BE62-9EE6-46BC-AAEF-47C7882177B8}"/>
          </ac:spMkLst>
        </pc:spChg>
        <pc:spChg chg="add del">
          <ac:chgData name="Raman Sharma" userId="4f9c42e4-6128-4166-82e5-f5024735f50a" providerId="ADAL" clId="{E2DEAAF7-C581-49D4-948A-87422A25E8BC}" dt="2017-09-12T17:21:47.122" v="601" actId="1036"/>
          <ac:spMkLst>
            <pc:docMk/>
            <pc:sldMk cId="3010372474" sldId="316"/>
            <ac:spMk id="176" creationId="{4C33A9F0-3B3C-4E50-8B79-E49391A45888}"/>
          </ac:spMkLst>
        </pc:spChg>
        <pc:spChg chg="add del">
          <ac:chgData name="Raman Sharma" userId="4f9c42e4-6128-4166-82e5-f5024735f50a" providerId="ADAL" clId="{E2DEAAF7-C581-49D4-948A-87422A25E8BC}" dt="2017-09-12T17:21:47.122" v="601" actId="1036"/>
          <ac:spMkLst>
            <pc:docMk/>
            <pc:sldMk cId="3010372474" sldId="316"/>
            <ac:spMk id="177" creationId="{2CFD3512-8E97-47B3-80C9-8DA06004AF8A}"/>
          </ac:spMkLst>
        </pc:spChg>
        <pc:spChg chg="add del">
          <ac:chgData name="Raman Sharma" userId="4f9c42e4-6128-4166-82e5-f5024735f50a" providerId="ADAL" clId="{E2DEAAF7-C581-49D4-948A-87422A25E8BC}" dt="2017-09-12T17:21:47.122" v="601" actId="1036"/>
          <ac:spMkLst>
            <pc:docMk/>
            <pc:sldMk cId="3010372474" sldId="316"/>
            <ac:spMk id="178" creationId="{40952E29-92BE-4087-BBFD-090631937200}"/>
          </ac:spMkLst>
        </pc:spChg>
        <pc:spChg chg="add del">
          <ac:chgData name="Raman Sharma" userId="4f9c42e4-6128-4166-82e5-f5024735f50a" providerId="ADAL" clId="{E2DEAAF7-C581-49D4-948A-87422A25E8BC}" dt="2017-09-12T17:21:47.122" v="601" actId="1036"/>
          <ac:spMkLst>
            <pc:docMk/>
            <pc:sldMk cId="3010372474" sldId="316"/>
            <ac:spMk id="179" creationId="{91CCBC9E-645C-49E9-A84F-D741D5D05AF7}"/>
          </ac:spMkLst>
        </pc:spChg>
        <pc:spChg chg="add del">
          <ac:chgData name="Raman Sharma" userId="4f9c42e4-6128-4166-82e5-f5024735f50a" providerId="ADAL" clId="{E2DEAAF7-C581-49D4-948A-87422A25E8BC}" dt="2017-09-12T17:21:47.122" v="601" actId="1036"/>
          <ac:spMkLst>
            <pc:docMk/>
            <pc:sldMk cId="3010372474" sldId="316"/>
            <ac:spMk id="180" creationId="{2EF8739F-0440-4CF8-9279-2C1F31327507}"/>
          </ac:spMkLst>
        </pc:spChg>
        <pc:spChg chg="add del">
          <ac:chgData name="Raman Sharma" userId="4f9c42e4-6128-4166-82e5-f5024735f50a" providerId="ADAL" clId="{E2DEAAF7-C581-49D4-948A-87422A25E8BC}" dt="2017-09-12T17:21:47.122" v="601" actId="1036"/>
          <ac:spMkLst>
            <pc:docMk/>
            <pc:sldMk cId="3010372474" sldId="316"/>
            <ac:spMk id="181" creationId="{40AC0068-EAF5-436D-9C93-94BE7FAA9178}"/>
          </ac:spMkLst>
        </pc:spChg>
        <pc:spChg chg="add del">
          <ac:chgData name="Raman Sharma" userId="4f9c42e4-6128-4166-82e5-f5024735f50a" providerId="ADAL" clId="{E2DEAAF7-C581-49D4-948A-87422A25E8BC}" dt="2017-09-12T17:21:47.122" v="601" actId="1036"/>
          <ac:spMkLst>
            <pc:docMk/>
            <pc:sldMk cId="3010372474" sldId="316"/>
            <ac:spMk id="182" creationId="{D0936C07-25F7-44DA-9BF9-D5571CA6051A}"/>
          </ac:spMkLst>
        </pc:spChg>
        <pc:spChg chg="add del">
          <ac:chgData name="Raman Sharma" userId="4f9c42e4-6128-4166-82e5-f5024735f50a" providerId="ADAL" clId="{E2DEAAF7-C581-49D4-948A-87422A25E8BC}" dt="2017-09-12T17:21:47.122" v="601" actId="1036"/>
          <ac:spMkLst>
            <pc:docMk/>
            <pc:sldMk cId="3010372474" sldId="316"/>
            <ac:spMk id="183" creationId="{949A5712-B21E-4659-9E96-61112246955B}"/>
          </ac:spMkLst>
        </pc:spChg>
        <pc:spChg chg="add del">
          <ac:chgData name="Raman Sharma" userId="4f9c42e4-6128-4166-82e5-f5024735f50a" providerId="ADAL" clId="{E2DEAAF7-C581-49D4-948A-87422A25E8BC}" dt="2017-09-12T17:21:47.122" v="601" actId="1036"/>
          <ac:spMkLst>
            <pc:docMk/>
            <pc:sldMk cId="3010372474" sldId="316"/>
            <ac:spMk id="184" creationId="{33EF094A-87E2-4ED4-8BB1-60CF5118826F}"/>
          </ac:spMkLst>
        </pc:spChg>
        <pc:spChg chg="add del">
          <ac:chgData name="Raman Sharma" userId="4f9c42e4-6128-4166-82e5-f5024735f50a" providerId="ADAL" clId="{E2DEAAF7-C581-49D4-948A-87422A25E8BC}" dt="2017-09-12T17:21:47.122" v="601" actId="1036"/>
          <ac:spMkLst>
            <pc:docMk/>
            <pc:sldMk cId="3010372474" sldId="316"/>
            <ac:spMk id="185" creationId="{C93EC5B2-055A-4CFD-981A-4C77294B64AF}"/>
          </ac:spMkLst>
        </pc:spChg>
        <pc:spChg chg="add del">
          <ac:chgData name="Raman Sharma" userId="4f9c42e4-6128-4166-82e5-f5024735f50a" providerId="ADAL" clId="{E2DEAAF7-C581-49D4-948A-87422A25E8BC}" dt="2017-09-12T17:21:47.122" v="601" actId="1036"/>
          <ac:spMkLst>
            <pc:docMk/>
            <pc:sldMk cId="3010372474" sldId="316"/>
            <ac:spMk id="186" creationId="{72FE467E-F90C-4D6D-AE57-B0C09C3D0C3A}"/>
          </ac:spMkLst>
        </pc:spChg>
        <pc:spChg chg="add del">
          <ac:chgData name="Raman Sharma" userId="4f9c42e4-6128-4166-82e5-f5024735f50a" providerId="ADAL" clId="{E2DEAAF7-C581-49D4-948A-87422A25E8BC}" dt="2017-09-12T17:21:47.122" v="601" actId="1036"/>
          <ac:spMkLst>
            <pc:docMk/>
            <pc:sldMk cId="3010372474" sldId="316"/>
            <ac:spMk id="187" creationId="{A360B8F8-147B-433B-8FA4-7516DAC91BBB}"/>
          </ac:spMkLst>
        </pc:spChg>
        <pc:spChg chg="add del">
          <ac:chgData name="Raman Sharma" userId="4f9c42e4-6128-4166-82e5-f5024735f50a" providerId="ADAL" clId="{E2DEAAF7-C581-49D4-948A-87422A25E8BC}" dt="2017-09-12T17:21:47.122" v="601" actId="1036"/>
          <ac:spMkLst>
            <pc:docMk/>
            <pc:sldMk cId="3010372474" sldId="316"/>
            <ac:spMk id="188" creationId="{F5C91396-7571-4BD4-AD03-94E07686EA75}"/>
          </ac:spMkLst>
        </pc:spChg>
        <pc:spChg chg="add del">
          <ac:chgData name="Raman Sharma" userId="4f9c42e4-6128-4166-82e5-f5024735f50a" providerId="ADAL" clId="{E2DEAAF7-C581-49D4-948A-87422A25E8BC}" dt="2017-09-12T17:21:47.122" v="601" actId="1036"/>
          <ac:spMkLst>
            <pc:docMk/>
            <pc:sldMk cId="3010372474" sldId="316"/>
            <ac:spMk id="189" creationId="{60BD38FB-575C-41C2-9FA8-D2D123BFE673}"/>
          </ac:spMkLst>
        </pc:spChg>
        <pc:spChg chg="add del">
          <ac:chgData name="Raman Sharma" userId="4f9c42e4-6128-4166-82e5-f5024735f50a" providerId="ADAL" clId="{E2DEAAF7-C581-49D4-948A-87422A25E8BC}" dt="2017-09-12T17:21:47.122" v="601" actId="1036"/>
          <ac:spMkLst>
            <pc:docMk/>
            <pc:sldMk cId="3010372474" sldId="316"/>
            <ac:spMk id="190" creationId="{7C13D7F3-4227-4563-B295-85017B09CE23}"/>
          </ac:spMkLst>
        </pc:spChg>
        <pc:spChg chg="add del">
          <ac:chgData name="Raman Sharma" userId="4f9c42e4-6128-4166-82e5-f5024735f50a" providerId="ADAL" clId="{E2DEAAF7-C581-49D4-948A-87422A25E8BC}" dt="2017-09-12T17:21:47.122" v="601" actId="1036"/>
          <ac:spMkLst>
            <pc:docMk/>
            <pc:sldMk cId="3010372474" sldId="316"/>
            <ac:spMk id="191" creationId="{A6A14025-88C8-4526-9398-8D803EE9F391}"/>
          </ac:spMkLst>
        </pc:spChg>
        <pc:spChg chg="add del">
          <ac:chgData name="Raman Sharma" userId="4f9c42e4-6128-4166-82e5-f5024735f50a" providerId="ADAL" clId="{E2DEAAF7-C581-49D4-948A-87422A25E8BC}" dt="2017-09-12T17:21:47.122" v="601" actId="1036"/>
          <ac:spMkLst>
            <pc:docMk/>
            <pc:sldMk cId="3010372474" sldId="316"/>
            <ac:spMk id="192" creationId="{5E6D0053-E45B-4EAF-B740-12F5A75B868C}"/>
          </ac:spMkLst>
        </pc:spChg>
        <pc:spChg chg="add del mod">
          <ac:chgData name="Raman Sharma" userId="4f9c42e4-6128-4166-82e5-f5024735f50a" providerId="ADAL" clId="{E2DEAAF7-C581-49D4-948A-87422A25E8BC}" dt="2017-09-12T17:26:57.600" v="870" actId="1036"/>
          <ac:spMkLst>
            <pc:docMk/>
            <pc:sldMk cId="3010372474" sldId="316"/>
            <ac:spMk id="193" creationId="{A7B6A3B6-C820-48FA-96D6-F195051F06FC}"/>
          </ac:spMkLst>
        </pc:spChg>
        <pc:spChg chg="add del mod">
          <ac:chgData name="Raman Sharma" userId="4f9c42e4-6128-4166-82e5-f5024735f50a" providerId="ADAL" clId="{E2DEAAF7-C581-49D4-948A-87422A25E8BC}" dt="2017-09-12T17:26:57.600" v="870" actId="1036"/>
          <ac:spMkLst>
            <pc:docMk/>
            <pc:sldMk cId="3010372474" sldId="316"/>
            <ac:spMk id="194" creationId="{51D9A00D-A1D6-476E-B3D3-49CBEF01918C}"/>
          </ac:spMkLst>
        </pc:spChg>
        <pc:spChg chg="add del mod">
          <ac:chgData name="Raman Sharma" userId="4f9c42e4-6128-4166-82e5-f5024735f50a" providerId="ADAL" clId="{E2DEAAF7-C581-49D4-948A-87422A25E8BC}" dt="2017-09-12T17:26:57.600" v="870" actId="1036"/>
          <ac:spMkLst>
            <pc:docMk/>
            <pc:sldMk cId="3010372474" sldId="316"/>
            <ac:spMk id="195" creationId="{968D5D60-7C1F-4DE9-ADE3-A68C456030FF}"/>
          </ac:spMkLst>
        </pc:spChg>
        <pc:spChg chg="add del mod">
          <ac:chgData name="Raman Sharma" userId="4f9c42e4-6128-4166-82e5-f5024735f50a" providerId="ADAL" clId="{E2DEAAF7-C581-49D4-948A-87422A25E8BC}" dt="2017-09-12T17:26:57.600" v="870" actId="1036"/>
          <ac:spMkLst>
            <pc:docMk/>
            <pc:sldMk cId="3010372474" sldId="316"/>
            <ac:spMk id="196" creationId="{1CE6BCBB-1DC8-4BA1-8FD1-67775FBDF432}"/>
          </ac:spMkLst>
        </pc:spChg>
        <pc:spChg chg="add del mod">
          <ac:chgData name="Raman Sharma" userId="4f9c42e4-6128-4166-82e5-f5024735f50a" providerId="ADAL" clId="{E2DEAAF7-C581-49D4-948A-87422A25E8BC}" dt="2017-09-12T17:26:57.600" v="870" actId="1036"/>
          <ac:spMkLst>
            <pc:docMk/>
            <pc:sldMk cId="3010372474" sldId="316"/>
            <ac:spMk id="197" creationId="{DAF043F5-09CB-4C0B-8997-2A9CCCEB9CF7}"/>
          </ac:spMkLst>
        </pc:spChg>
        <pc:spChg chg="add del mod">
          <ac:chgData name="Raman Sharma" userId="4f9c42e4-6128-4166-82e5-f5024735f50a" providerId="ADAL" clId="{E2DEAAF7-C581-49D4-948A-87422A25E8BC}" dt="2017-09-12T17:26:57.600" v="870" actId="1036"/>
          <ac:spMkLst>
            <pc:docMk/>
            <pc:sldMk cId="3010372474" sldId="316"/>
            <ac:spMk id="198" creationId="{B1602991-EDC4-4B22-8785-63131BFC7037}"/>
          </ac:spMkLst>
        </pc:spChg>
        <pc:spChg chg="add del mod">
          <ac:chgData name="Raman Sharma" userId="4f9c42e4-6128-4166-82e5-f5024735f50a" providerId="ADAL" clId="{E2DEAAF7-C581-49D4-948A-87422A25E8BC}" dt="2017-09-12T17:26:57.600" v="870" actId="1036"/>
          <ac:spMkLst>
            <pc:docMk/>
            <pc:sldMk cId="3010372474" sldId="316"/>
            <ac:spMk id="199" creationId="{B65B019C-4518-4DBB-982A-A65D5CB5552D}"/>
          </ac:spMkLst>
        </pc:spChg>
        <pc:spChg chg="add del mod">
          <ac:chgData name="Raman Sharma" userId="4f9c42e4-6128-4166-82e5-f5024735f50a" providerId="ADAL" clId="{E2DEAAF7-C581-49D4-948A-87422A25E8BC}" dt="2017-09-12T17:26:57.600" v="870" actId="1036"/>
          <ac:spMkLst>
            <pc:docMk/>
            <pc:sldMk cId="3010372474" sldId="316"/>
            <ac:spMk id="200" creationId="{40E97FAA-A80B-41E5-B0F3-2CF9615C9C58}"/>
          </ac:spMkLst>
        </pc:spChg>
        <pc:spChg chg="add del mod">
          <ac:chgData name="Raman Sharma" userId="4f9c42e4-6128-4166-82e5-f5024735f50a" providerId="ADAL" clId="{E2DEAAF7-C581-49D4-948A-87422A25E8BC}" dt="2017-09-12T17:26:57.600" v="870" actId="1036"/>
          <ac:spMkLst>
            <pc:docMk/>
            <pc:sldMk cId="3010372474" sldId="316"/>
            <ac:spMk id="201" creationId="{6377FFA3-2F3A-41B5-9211-A063886E1E5C}"/>
          </ac:spMkLst>
        </pc:spChg>
        <pc:spChg chg="add del mod">
          <ac:chgData name="Raman Sharma" userId="4f9c42e4-6128-4166-82e5-f5024735f50a" providerId="ADAL" clId="{E2DEAAF7-C581-49D4-948A-87422A25E8BC}" dt="2017-09-12T17:26:57.600" v="870" actId="1036"/>
          <ac:spMkLst>
            <pc:docMk/>
            <pc:sldMk cId="3010372474" sldId="316"/>
            <ac:spMk id="202" creationId="{1BCA5E5C-1674-442F-AB4B-E61CC8BDD491}"/>
          </ac:spMkLst>
        </pc:spChg>
        <pc:spChg chg="add del mod">
          <ac:chgData name="Raman Sharma" userId="4f9c42e4-6128-4166-82e5-f5024735f50a" providerId="ADAL" clId="{E2DEAAF7-C581-49D4-948A-87422A25E8BC}" dt="2017-09-12T17:26:57.600" v="870" actId="1036"/>
          <ac:spMkLst>
            <pc:docMk/>
            <pc:sldMk cId="3010372474" sldId="316"/>
            <ac:spMk id="203" creationId="{4B145146-A5F0-4D9F-98DD-6CD75A6250EF}"/>
          </ac:spMkLst>
        </pc:spChg>
        <pc:spChg chg="add del mod">
          <ac:chgData name="Raman Sharma" userId="4f9c42e4-6128-4166-82e5-f5024735f50a" providerId="ADAL" clId="{E2DEAAF7-C581-49D4-948A-87422A25E8BC}" dt="2017-09-12T17:26:57.600" v="870" actId="1036"/>
          <ac:spMkLst>
            <pc:docMk/>
            <pc:sldMk cId="3010372474" sldId="316"/>
            <ac:spMk id="204" creationId="{5A25A529-246C-49DA-8B5D-C73CC0C4C609}"/>
          </ac:spMkLst>
        </pc:spChg>
        <pc:spChg chg="add del mod">
          <ac:chgData name="Raman Sharma" userId="4f9c42e4-6128-4166-82e5-f5024735f50a" providerId="ADAL" clId="{E2DEAAF7-C581-49D4-948A-87422A25E8BC}" dt="2017-09-12T17:26:57.600" v="870" actId="1036"/>
          <ac:spMkLst>
            <pc:docMk/>
            <pc:sldMk cId="3010372474" sldId="316"/>
            <ac:spMk id="205" creationId="{696BFE1A-FA4F-44AA-9887-4531D57E89EF}"/>
          </ac:spMkLst>
        </pc:spChg>
        <pc:spChg chg="add del mod">
          <ac:chgData name="Raman Sharma" userId="4f9c42e4-6128-4166-82e5-f5024735f50a" providerId="ADAL" clId="{E2DEAAF7-C581-49D4-948A-87422A25E8BC}" dt="2017-09-12T17:26:57.600" v="870" actId="1036"/>
          <ac:spMkLst>
            <pc:docMk/>
            <pc:sldMk cId="3010372474" sldId="316"/>
            <ac:spMk id="206" creationId="{B7EAE0CB-C145-4D2E-9994-363ACDA45026}"/>
          </ac:spMkLst>
        </pc:spChg>
        <pc:spChg chg="add del mod">
          <ac:chgData name="Raman Sharma" userId="4f9c42e4-6128-4166-82e5-f5024735f50a" providerId="ADAL" clId="{E2DEAAF7-C581-49D4-948A-87422A25E8BC}" dt="2017-09-12T17:26:57.600" v="870" actId="1036"/>
          <ac:spMkLst>
            <pc:docMk/>
            <pc:sldMk cId="3010372474" sldId="316"/>
            <ac:spMk id="207" creationId="{2692F562-62B0-4148-BC1B-0067A9A5F7C0}"/>
          </ac:spMkLst>
        </pc:spChg>
        <pc:spChg chg="add del mod">
          <ac:chgData name="Raman Sharma" userId="4f9c42e4-6128-4166-82e5-f5024735f50a" providerId="ADAL" clId="{E2DEAAF7-C581-49D4-948A-87422A25E8BC}" dt="2017-09-12T17:26:57.600" v="870" actId="1036"/>
          <ac:spMkLst>
            <pc:docMk/>
            <pc:sldMk cId="3010372474" sldId="316"/>
            <ac:spMk id="208" creationId="{3E0FC493-512D-482E-9A64-12213FE8CCE7}"/>
          </ac:spMkLst>
        </pc:spChg>
        <pc:spChg chg="add del mod">
          <ac:chgData name="Raman Sharma" userId="4f9c42e4-6128-4166-82e5-f5024735f50a" providerId="ADAL" clId="{E2DEAAF7-C581-49D4-948A-87422A25E8BC}" dt="2017-09-12T17:26:57.600" v="870" actId="1036"/>
          <ac:spMkLst>
            <pc:docMk/>
            <pc:sldMk cId="3010372474" sldId="316"/>
            <ac:spMk id="209" creationId="{3A8FDC8A-4CBF-4886-8C07-CDEF72E0650C}"/>
          </ac:spMkLst>
        </pc:spChg>
        <pc:spChg chg="add del mod">
          <ac:chgData name="Raman Sharma" userId="4f9c42e4-6128-4166-82e5-f5024735f50a" providerId="ADAL" clId="{E2DEAAF7-C581-49D4-948A-87422A25E8BC}" dt="2017-09-12T17:26:57.600" v="870" actId="1036"/>
          <ac:spMkLst>
            <pc:docMk/>
            <pc:sldMk cId="3010372474" sldId="316"/>
            <ac:spMk id="210" creationId="{59889E2C-F0DC-449B-AA34-CA3EA783C628}"/>
          </ac:spMkLst>
        </pc:spChg>
        <pc:spChg chg="add del mod">
          <ac:chgData name="Raman Sharma" userId="4f9c42e4-6128-4166-82e5-f5024735f50a" providerId="ADAL" clId="{E2DEAAF7-C581-49D4-948A-87422A25E8BC}" dt="2017-09-12T17:26:57.600" v="870" actId="1036"/>
          <ac:spMkLst>
            <pc:docMk/>
            <pc:sldMk cId="3010372474" sldId="316"/>
            <ac:spMk id="211" creationId="{C008E1B5-D9C9-4B26-B8E7-65CB7B2A9B69}"/>
          </ac:spMkLst>
        </pc:spChg>
        <pc:spChg chg="add del mod">
          <ac:chgData name="Raman Sharma" userId="4f9c42e4-6128-4166-82e5-f5024735f50a" providerId="ADAL" clId="{E2DEAAF7-C581-49D4-948A-87422A25E8BC}" dt="2017-09-12T17:26:57.600" v="870" actId="1036"/>
          <ac:spMkLst>
            <pc:docMk/>
            <pc:sldMk cId="3010372474" sldId="316"/>
            <ac:spMk id="212" creationId="{6BC392CF-4C7B-43CD-B1B1-4A1258AB101E}"/>
          </ac:spMkLst>
        </pc:spChg>
        <pc:spChg chg="add del mod">
          <ac:chgData name="Raman Sharma" userId="4f9c42e4-6128-4166-82e5-f5024735f50a" providerId="ADAL" clId="{E2DEAAF7-C581-49D4-948A-87422A25E8BC}" dt="2017-09-12T17:26:57.600" v="870" actId="1036"/>
          <ac:spMkLst>
            <pc:docMk/>
            <pc:sldMk cId="3010372474" sldId="316"/>
            <ac:spMk id="213" creationId="{37B2EFED-86A0-4C32-940A-AB2C70EF6E64}"/>
          </ac:spMkLst>
        </pc:spChg>
        <pc:spChg chg="add del mod">
          <ac:chgData name="Raman Sharma" userId="4f9c42e4-6128-4166-82e5-f5024735f50a" providerId="ADAL" clId="{E2DEAAF7-C581-49D4-948A-87422A25E8BC}" dt="2017-09-12T17:26:57.600" v="870" actId="1036"/>
          <ac:spMkLst>
            <pc:docMk/>
            <pc:sldMk cId="3010372474" sldId="316"/>
            <ac:spMk id="214" creationId="{346C4031-BDD3-4E0F-A60E-6EB0E11E5EB3}"/>
          </ac:spMkLst>
        </pc:spChg>
        <pc:spChg chg="add del mod">
          <ac:chgData name="Raman Sharma" userId="4f9c42e4-6128-4166-82e5-f5024735f50a" providerId="ADAL" clId="{E2DEAAF7-C581-49D4-948A-87422A25E8BC}" dt="2017-09-12T17:26:57.600" v="870" actId="1036"/>
          <ac:spMkLst>
            <pc:docMk/>
            <pc:sldMk cId="3010372474" sldId="316"/>
            <ac:spMk id="264" creationId="{20B4F78F-4A5B-4284-A9B3-CA7B03C5C047}"/>
          </ac:spMkLst>
        </pc:spChg>
        <pc:spChg chg="add del mod">
          <ac:chgData name="Raman Sharma" userId="4f9c42e4-6128-4166-82e5-f5024735f50a" providerId="ADAL" clId="{E2DEAAF7-C581-49D4-948A-87422A25E8BC}" dt="2017-09-12T17:26:57.600" v="870" actId="1036"/>
          <ac:spMkLst>
            <pc:docMk/>
            <pc:sldMk cId="3010372474" sldId="316"/>
            <ac:spMk id="265" creationId="{BA99292D-0CD9-4BE4-93A6-5A6808FB0AB3}"/>
          </ac:spMkLst>
        </pc:spChg>
        <pc:spChg chg="add del mod">
          <ac:chgData name="Raman Sharma" userId="4f9c42e4-6128-4166-82e5-f5024735f50a" providerId="ADAL" clId="{E2DEAAF7-C581-49D4-948A-87422A25E8BC}" dt="2017-09-12T17:26:57.600" v="870" actId="1036"/>
          <ac:spMkLst>
            <pc:docMk/>
            <pc:sldMk cId="3010372474" sldId="316"/>
            <ac:spMk id="266" creationId="{A640B37F-2F63-4306-8022-AFAD65BADE97}"/>
          </ac:spMkLst>
        </pc:spChg>
        <pc:spChg chg="add del mod">
          <ac:chgData name="Raman Sharma" userId="4f9c42e4-6128-4166-82e5-f5024735f50a" providerId="ADAL" clId="{E2DEAAF7-C581-49D4-948A-87422A25E8BC}" dt="2017-09-12T17:26:57.600" v="870" actId="1036"/>
          <ac:spMkLst>
            <pc:docMk/>
            <pc:sldMk cId="3010372474" sldId="316"/>
            <ac:spMk id="267" creationId="{DA67323E-9D66-4B6D-9782-5CAF3E23B576}"/>
          </ac:spMkLst>
        </pc:spChg>
        <pc:spChg chg="add del mod">
          <ac:chgData name="Raman Sharma" userId="4f9c42e4-6128-4166-82e5-f5024735f50a" providerId="ADAL" clId="{E2DEAAF7-C581-49D4-948A-87422A25E8BC}" dt="2017-09-12T17:26:57.600" v="870" actId="1036"/>
          <ac:spMkLst>
            <pc:docMk/>
            <pc:sldMk cId="3010372474" sldId="316"/>
            <ac:spMk id="268" creationId="{0A154852-756C-44A7-AF4E-01B0856B8486}"/>
          </ac:spMkLst>
        </pc:spChg>
        <pc:spChg chg="add del mod">
          <ac:chgData name="Raman Sharma" userId="4f9c42e4-6128-4166-82e5-f5024735f50a" providerId="ADAL" clId="{E2DEAAF7-C581-49D4-948A-87422A25E8BC}" dt="2017-09-12T17:26:57.600" v="870" actId="1036"/>
          <ac:spMkLst>
            <pc:docMk/>
            <pc:sldMk cId="3010372474" sldId="316"/>
            <ac:spMk id="269" creationId="{1E7B1CD4-33FA-4CDC-855F-DFB25787CB8D}"/>
          </ac:spMkLst>
        </pc:spChg>
        <pc:spChg chg="add del mod">
          <ac:chgData name="Raman Sharma" userId="4f9c42e4-6128-4166-82e5-f5024735f50a" providerId="ADAL" clId="{E2DEAAF7-C581-49D4-948A-87422A25E8BC}" dt="2017-09-12T17:26:57.600" v="870" actId="1036"/>
          <ac:spMkLst>
            <pc:docMk/>
            <pc:sldMk cId="3010372474" sldId="316"/>
            <ac:spMk id="270" creationId="{36C113F6-FBB8-4FA6-B08D-508F46E6A6BF}"/>
          </ac:spMkLst>
        </pc:spChg>
        <pc:spChg chg="add del mod">
          <ac:chgData name="Raman Sharma" userId="4f9c42e4-6128-4166-82e5-f5024735f50a" providerId="ADAL" clId="{E2DEAAF7-C581-49D4-948A-87422A25E8BC}" dt="2017-09-12T17:26:57.600" v="870" actId="1036"/>
          <ac:spMkLst>
            <pc:docMk/>
            <pc:sldMk cId="3010372474" sldId="316"/>
            <ac:spMk id="271" creationId="{7B85116C-3385-4F01-9CC9-2BB4EDA00A74}"/>
          </ac:spMkLst>
        </pc:spChg>
        <pc:spChg chg="add del mod">
          <ac:chgData name="Raman Sharma" userId="4f9c42e4-6128-4166-82e5-f5024735f50a" providerId="ADAL" clId="{E2DEAAF7-C581-49D4-948A-87422A25E8BC}" dt="2017-09-12T17:26:57.600" v="870" actId="1036"/>
          <ac:spMkLst>
            <pc:docMk/>
            <pc:sldMk cId="3010372474" sldId="316"/>
            <ac:spMk id="272" creationId="{23A9CDD4-4646-4A62-A7D8-662F00B1457B}"/>
          </ac:spMkLst>
        </pc:spChg>
        <pc:spChg chg="add del mod">
          <ac:chgData name="Raman Sharma" userId="4f9c42e4-6128-4166-82e5-f5024735f50a" providerId="ADAL" clId="{E2DEAAF7-C581-49D4-948A-87422A25E8BC}" dt="2017-09-12T17:26:57.600" v="870" actId="1036"/>
          <ac:spMkLst>
            <pc:docMk/>
            <pc:sldMk cId="3010372474" sldId="316"/>
            <ac:spMk id="273" creationId="{C819540D-9DC9-48F8-BE2C-51AF74079AD4}"/>
          </ac:spMkLst>
        </pc:spChg>
        <pc:spChg chg="add del mod">
          <ac:chgData name="Raman Sharma" userId="4f9c42e4-6128-4166-82e5-f5024735f50a" providerId="ADAL" clId="{E2DEAAF7-C581-49D4-948A-87422A25E8BC}" dt="2017-09-12T17:26:57.600" v="870" actId="1036"/>
          <ac:spMkLst>
            <pc:docMk/>
            <pc:sldMk cId="3010372474" sldId="316"/>
            <ac:spMk id="274" creationId="{D11ED50F-F3D6-48D8-8CE8-01EBCF3FF617}"/>
          </ac:spMkLst>
        </pc:spChg>
        <pc:spChg chg="add del mod">
          <ac:chgData name="Raman Sharma" userId="4f9c42e4-6128-4166-82e5-f5024735f50a" providerId="ADAL" clId="{E2DEAAF7-C581-49D4-948A-87422A25E8BC}" dt="2017-09-12T17:26:57.600" v="870" actId="1036"/>
          <ac:spMkLst>
            <pc:docMk/>
            <pc:sldMk cId="3010372474" sldId="316"/>
            <ac:spMk id="275" creationId="{ADD014BA-6BB5-4850-A6D5-F160755F4E05}"/>
          </ac:spMkLst>
        </pc:spChg>
        <pc:spChg chg="add del mod">
          <ac:chgData name="Raman Sharma" userId="4f9c42e4-6128-4166-82e5-f5024735f50a" providerId="ADAL" clId="{E2DEAAF7-C581-49D4-948A-87422A25E8BC}" dt="2017-09-12T17:26:57.600" v="870" actId="1036"/>
          <ac:spMkLst>
            <pc:docMk/>
            <pc:sldMk cId="3010372474" sldId="316"/>
            <ac:spMk id="276" creationId="{F6ABDA02-28B1-4E7B-A920-77BB03FF39F5}"/>
          </ac:spMkLst>
        </pc:spChg>
        <pc:spChg chg="add del mod">
          <ac:chgData name="Raman Sharma" userId="4f9c42e4-6128-4166-82e5-f5024735f50a" providerId="ADAL" clId="{E2DEAAF7-C581-49D4-948A-87422A25E8BC}" dt="2017-09-12T17:26:57.600" v="870" actId="1036"/>
          <ac:spMkLst>
            <pc:docMk/>
            <pc:sldMk cId="3010372474" sldId="316"/>
            <ac:spMk id="277" creationId="{4D3FB892-87CD-4610-B2B0-B3DDAE11677F}"/>
          </ac:spMkLst>
        </pc:spChg>
        <pc:spChg chg="add del mod">
          <ac:chgData name="Raman Sharma" userId="4f9c42e4-6128-4166-82e5-f5024735f50a" providerId="ADAL" clId="{E2DEAAF7-C581-49D4-948A-87422A25E8BC}" dt="2017-09-12T17:26:57.600" v="870" actId="1036"/>
          <ac:spMkLst>
            <pc:docMk/>
            <pc:sldMk cId="3010372474" sldId="316"/>
            <ac:spMk id="278" creationId="{D73D2714-6028-4CFA-8EA4-53C41817495A}"/>
          </ac:spMkLst>
        </pc:spChg>
        <pc:spChg chg="add del mod">
          <ac:chgData name="Raman Sharma" userId="4f9c42e4-6128-4166-82e5-f5024735f50a" providerId="ADAL" clId="{E2DEAAF7-C581-49D4-948A-87422A25E8BC}" dt="2017-09-12T17:26:57.600" v="870" actId="1036"/>
          <ac:spMkLst>
            <pc:docMk/>
            <pc:sldMk cId="3010372474" sldId="316"/>
            <ac:spMk id="279" creationId="{ACF4F12A-74F5-432D-9B85-EF3B732F75EA}"/>
          </ac:spMkLst>
        </pc:spChg>
        <pc:spChg chg="add del mod">
          <ac:chgData name="Raman Sharma" userId="4f9c42e4-6128-4166-82e5-f5024735f50a" providerId="ADAL" clId="{E2DEAAF7-C581-49D4-948A-87422A25E8BC}" dt="2017-09-12T17:26:57.600" v="870" actId="1036"/>
          <ac:spMkLst>
            <pc:docMk/>
            <pc:sldMk cId="3010372474" sldId="316"/>
            <ac:spMk id="280" creationId="{DDE08480-334F-43E6-9639-3F388B4330A3}"/>
          </ac:spMkLst>
        </pc:spChg>
        <pc:spChg chg="add del mod">
          <ac:chgData name="Raman Sharma" userId="4f9c42e4-6128-4166-82e5-f5024735f50a" providerId="ADAL" clId="{E2DEAAF7-C581-49D4-948A-87422A25E8BC}" dt="2017-09-12T17:26:57.600" v="870" actId="1036"/>
          <ac:spMkLst>
            <pc:docMk/>
            <pc:sldMk cId="3010372474" sldId="316"/>
            <ac:spMk id="281" creationId="{4E85D6DF-EC75-4251-8E39-714468B86E40}"/>
          </ac:spMkLst>
        </pc:spChg>
        <pc:spChg chg="add del mod">
          <ac:chgData name="Raman Sharma" userId="4f9c42e4-6128-4166-82e5-f5024735f50a" providerId="ADAL" clId="{E2DEAAF7-C581-49D4-948A-87422A25E8BC}" dt="2017-09-12T17:26:57.600" v="870" actId="1036"/>
          <ac:spMkLst>
            <pc:docMk/>
            <pc:sldMk cId="3010372474" sldId="316"/>
            <ac:spMk id="282" creationId="{A3967D89-6969-4201-B932-741DE50B172F}"/>
          </ac:spMkLst>
        </pc:spChg>
        <pc:spChg chg="add del mod">
          <ac:chgData name="Raman Sharma" userId="4f9c42e4-6128-4166-82e5-f5024735f50a" providerId="ADAL" clId="{E2DEAAF7-C581-49D4-948A-87422A25E8BC}" dt="2017-09-12T17:26:57.600" v="870" actId="1036"/>
          <ac:spMkLst>
            <pc:docMk/>
            <pc:sldMk cId="3010372474" sldId="316"/>
            <ac:spMk id="283" creationId="{8749A6DC-2AE2-46DD-911C-A4317AD3EABB}"/>
          </ac:spMkLst>
        </pc:spChg>
        <pc:spChg chg="add del mod">
          <ac:chgData name="Raman Sharma" userId="4f9c42e4-6128-4166-82e5-f5024735f50a" providerId="ADAL" clId="{E2DEAAF7-C581-49D4-948A-87422A25E8BC}" dt="2017-09-12T17:26:57.600" v="870" actId="1036"/>
          <ac:spMkLst>
            <pc:docMk/>
            <pc:sldMk cId="3010372474" sldId="316"/>
            <ac:spMk id="284" creationId="{F913E5E7-F86B-47C1-B6B3-658C9DDD85CC}"/>
          </ac:spMkLst>
        </pc:spChg>
        <pc:spChg chg="add del mod">
          <ac:chgData name="Raman Sharma" userId="4f9c42e4-6128-4166-82e5-f5024735f50a" providerId="ADAL" clId="{E2DEAAF7-C581-49D4-948A-87422A25E8BC}" dt="2017-09-12T17:26:57.600" v="870" actId="1036"/>
          <ac:spMkLst>
            <pc:docMk/>
            <pc:sldMk cId="3010372474" sldId="316"/>
            <ac:spMk id="285" creationId="{7F3A0478-3CDD-445F-A382-A7F022C5AB03}"/>
          </ac:spMkLst>
        </pc:spChg>
        <pc:spChg chg="add del mod">
          <ac:chgData name="Raman Sharma" userId="4f9c42e4-6128-4166-82e5-f5024735f50a" providerId="ADAL" clId="{E2DEAAF7-C581-49D4-948A-87422A25E8BC}" dt="2017-09-12T17:50:42.837" v="1244" actId="478"/>
          <ac:spMkLst>
            <pc:docMk/>
            <pc:sldMk cId="3010372474" sldId="316"/>
            <ac:spMk id="286" creationId="{CA26B59D-D6FA-4473-B155-A15B7E9E9BA7}"/>
          </ac:spMkLst>
        </pc:spChg>
        <pc:spChg chg="add del mod">
          <ac:chgData name="Raman Sharma" userId="4f9c42e4-6128-4166-82e5-f5024735f50a" providerId="ADAL" clId="{E2DEAAF7-C581-49D4-948A-87422A25E8BC}" dt="2017-09-12T17:50:42.837" v="1244" actId="478"/>
          <ac:spMkLst>
            <pc:docMk/>
            <pc:sldMk cId="3010372474" sldId="316"/>
            <ac:spMk id="287" creationId="{30B76376-A991-4FC7-A67D-25A61351C23A}"/>
          </ac:spMkLst>
        </pc:spChg>
        <pc:spChg chg="add del mod">
          <ac:chgData name="Raman Sharma" userId="4f9c42e4-6128-4166-82e5-f5024735f50a" providerId="ADAL" clId="{E2DEAAF7-C581-49D4-948A-87422A25E8BC}" dt="2017-09-12T17:50:42.837" v="1244" actId="478"/>
          <ac:spMkLst>
            <pc:docMk/>
            <pc:sldMk cId="3010372474" sldId="316"/>
            <ac:spMk id="288" creationId="{97070B6E-2F8C-4931-B058-050E056C00F1}"/>
          </ac:spMkLst>
        </pc:spChg>
        <pc:spChg chg="add del mod">
          <ac:chgData name="Raman Sharma" userId="4f9c42e4-6128-4166-82e5-f5024735f50a" providerId="ADAL" clId="{E2DEAAF7-C581-49D4-948A-87422A25E8BC}" dt="2017-09-12T17:50:42.837" v="1244" actId="478"/>
          <ac:spMkLst>
            <pc:docMk/>
            <pc:sldMk cId="3010372474" sldId="316"/>
            <ac:spMk id="289" creationId="{DD56FE94-6728-4CF3-A02B-5F666F2ECA52}"/>
          </ac:spMkLst>
        </pc:spChg>
        <pc:spChg chg="add del mod">
          <ac:chgData name="Raman Sharma" userId="4f9c42e4-6128-4166-82e5-f5024735f50a" providerId="ADAL" clId="{E2DEAAF7-C581-49D4-948A-87422A25E8BC}" dt="2017-09-12T17:50:42.837" v="1244" actId="478"/>
          <ac:spMkLst>
            <pc:docMk/>
            <pc:sldMk cId="3010372474" sldId="316"/>
            <ac:spMk id="290" creationId="{48B7FC9E-B626-4BCD-88F2-225ADEF0D5A3}"/>
          </ac:spMkLst>
        </pc:spChg>
        <pc:spChg chg="add del mod">
          <ac:chgData name="Raman Sharma" userId="4f9c42e4-6128-4166-82e5-f5024735f50a" providerId="ADAL" clId="{E2DEAAF7-C581-49D4-948A-87422A25E8BC}" dt="2017-09-12T17:50:42.837" v="1244" actId="478"/>
          <ac:spMkLst>
            <pc:docMk/>
            <pc:sldMk cId="3010372474" sldId="316"/>
            <ac:spMk id="291" creationId="{E0BFB2C5-6597-4311-B730-24D84F0D9042}"/>
          </ac:spMkLst>
        </pc:spChg>
        <pc:spChg chg="add del mod">
          <ac:chgData name="Raman Sharma" userId="4f9c42e4-6128-4166-82e5-f5024735f50a" providerId="ADAL" clId="{E2DEAAF7-C581-49D4-948A-87422A25E8BC}" dt="2017-09-12T17:50:42.837" v="1244" actId="478"/>
          <ac:spMkLst>
            <pc:docMk/>
            <pc:sldMk cId="3010372474" sldId="316"/>
            <ac:spMk id="292" creationId="{6C03D1E0-C1AC-4BF2-B1E5-7A8485976BE5}"/>
          </ac:spMkLst>
        </pc:spChg>
        <pc:spChg chg="add del mod">
          <ac:chgData name="Raman Sharma" userId="4f9c42e4-6128-4166-82e5-f5024735f50a" providerId="ADAL" clId="{E2DEAAF7-C581-49D4-948A-87422A25E8BC}" dt="2017-09-12T17:50:42.837" v="1244" actId="478"/>
          <ac:spMkLst>
            <pc:docMk/>
            <pc:sldMk cId="3010372474" sldId="316"/>
            <ac:spMk id="293" creationId="{D94D0E25-F0F5-4A6D-9163-AC25AAFA84DC}"/>
          </ac:spMkLst>
        </pc:spChg>
        <pc:spChg chg="add del mod">
          <ac:chgData name="Raman Sharma" userId="4f9c42e4-6128-4166-82e5-f5024735f50a" providerId="ADAL" clId="{E2DEAAF7-C581-49D4-948A-87422A25E8BC}" dt="2017-09-12T17:50:42.837" v="1244" actId="478"/>
          <ac:spMkLst>
            <pc:docMk/>
            <pc:sldMk cId="3010372474" sldId="316"/>
            <ac:spMk id="294" creationId="{E402F362-2EDD-4AD7-873D-D3A89442D4F4}"/>
          </ac:spMkLst>
        </pc:spChg>
        <pc:spChg chg="add del mod">
          <ac:chgData name="Raman Sharma" userId="4f9c42e4-6128-4166-82e5-f5024735f50a" providerId="ADAL" clId="{E2DEAAF7-C581-49D4-948A-87422A25E8BC}" dt="2017-09-12T17:50:42.837" v="1244" actId="478"/>
          <ac:spMkLst>
            <pc:docMk/>
            <pc:sldMk cId="3010372474" sldId="316"/>
            <ac:spMk id="295" creationId="{0F72260C-58A8-41CB-94F3-1D7315CE95E8}"/>
          </ac:spMkLst>
        </pc:spChg>
        <pc:spChg chg="add del mod">
          <ac:chgData name="Raman Sharma" userId="4f9c42e4-6128-4166-82e5-f5024735f50a" providerId="ADAL" clId="{E2DEAAF7-C581-49D4-948A-87422A25E8BC}" dt="2017-09-12T17:50:42.837" v="1244" actId="478"/>
          <ac:spMkLst>
            <pc:docMk/>
            <pc:sldMk cId="3010372474" sldId="316"/>
            <ac:spMk id="296" creationId="{9D1AB35C-17D2-4162-B254-BB592A532165}"/>
          </ac:spMkLst>
        </pc:spChg>
        <pc:spChg chg="add del mod">
          <ac:chgData name="Raman Sharma" userId="4f9c42e4-6128-4166-82e5-f5024735f50a" providerId="ADAL" clId="{E2DEAAF7-C581-49D4-948A-87422A25E8BC}" dt="2017-09-12T17:50:42.837" v="1244" actId="478"/>
          <ac:spMkLst>
            <pc:docMk/>
            <pc:sldMk cId="3010372474" sldId="316"/>
            <ac:spMk id="297" creationId="{F644B69E-5FC3-490B-BEAC-99E6624A2F3A}"/>
          </ac:spMkLst>
        </pc:spChg>
        <pc:spChg chg="add del mod">
          <ac:chgData name="Raman Sharma" userId="4f9c42e4-6128-4166-82e5-f5024735f50a" providerId="ADAL" clId="{E2DEAAF7-C581-49D4-948A-87422A25E8BC}" dt="2017-09-12T17:50:42.837" v="1244" actId="478"/>
          <ac:spMkLst>
            <pc:docMk/>
            <pc:sldMk cId="3010372474" sldId="316"/>
            <ac:spMk id="298" creationId="{4E12D1A0-0449-4362-84CB-F42911AB8560}"/>
          </ac:spMkLst>
        </pc:spChg>
        <pc:spChg chg="add del mod">
          <ac:chgData name="Raman Sharma" userId="4f9c42e4-6128-4166-82e5-f5024735f50a" providerId="ADAL" clId="{E2DEAAF7-C581-49D4-948A-87422A25E8BC}" dt="2017-09-12T17:50:42.837" v="1244" actId="478"/>
          <ac:spMkLst>
            <pc:docMk/>
            <pc:sldMk cId="3010372474" sldId="316"/>
            <ac:spMk id="299" creationId="{AD85A24C-58AA-4666-9283-FCF1669690E1}"/>
          </ac:spMkLst>
        </pc:spChg>
        <pc:spChg chg="add del mod">
          <ac:chgData name="Raman Sharma" userId="4f9c42e4-6128-4166-82e5-f5024735f50a" providerId="ADAL" clId="{E2DEAAF7-C581-49D4-948A-87422A25E8BC}" dt="2017-09-12T17:50:42.837" v="1244" actId="478"/>
          <ac:spMkLst>
            <pc:docMk/>
            <pc:sldMk cId="3010372474" sldId="316"/>
            <ac:spMk id="300" creationId="{05944CAA-2A82-44FC-9BE8-CA979784E0BF}"/>
          </ac:spMkLst>
        </pc:spChg>
        <pc:spChg chg="add del mod">
          <ac:chgData name="Raman Sharma" userId="4f9c42e4-6128-4166-82e5-f5024735f50a" providerId="ADAL" clId="{E2DEAAF7-C581-49D4-948A-87422A25E8BC}" dt="2017-09-12T17:50:46.237" v="1245" actId="478"/>
          <ac:spMkLst>
            <pc:docMk/>
            <pc:sldMk cId="3010372474" sldId="316"/>
            <ac:spMk id="301" creationId="{32ECC75D-570E-4D22-B5B3-96AD0B20B8B7}"/>
          </ac:spMkLst>
        </pc:spChg>
        <pc:spChg chg="add del mod">
          <ac:chgData name="Raman Sharma" userId="4f9c42e4-6128-4166-82e5-f5024735f50a" providerId="ADAL" clId="{E2DEAAF7-C581-49D4-948A-87422A25E8BC}" dt="2017-09-12T17:50:42.837" v="1244" actId="478"/>
          <ac:spMkLst>
            <pc:docMk/>
            <pc:sldMk cId="3010372474" sldId="316"/>
            <ac:spMk id="302" creationId="{4718D99D-D308-4B26-B2E1-24A99DDC816A}"/>
          </ac:spMkLst>
        </pc:spChg>
        <pc:spChg chg="add del mod">
          <ac:chgData name="Raman Sharma" userId="4f9c42e4-6128-4166-82e5-f5024735f50a" providerId="ADAL" clId="{E2DEAAF7-C581-49D4-948A-87422A25E8BC}" dt="2017-09-12T17:50:42.837" v="1244" actId="478"/>
          <ac:spMkLst>
            <pc:docMk/>
            <pc:sldMk cId="3010372474" sldId="316"/>
            <ac:spMk id="303" creationId="{B509F625-F7E3-4665-936F-4096C9C855F6}"/>
          </ac:spMkLst>
        </pc:spChg>
        <pc:spChg chg="add del mod">
          <ac:chgData name="Raman Sharma" userId="4f9c42e4-6128-4166-82e5-f5024735f50a" providerId="ADAL" clId="{E2DEAAF7-C581-49D4-948A-87422A25E8BC}" dt="2017-09-12T17:50:42.837" v="1244" actId="478"/>
          <ac:spMkLst>
            <pc:docMk/>
            <pc:sldMk cId="3010372474" sldId="316"/>
            <ac:spMk id="304" creationId="{9420382C-A5B4-4BC1-A25A-D3CD341058D1}"/>
          </ac:spMkLst>
        </pc:spChg>
        <pc:spChg chg="add del mod">
          <ac:chgData name="Raman Sharma" userId="4f9c42e4-6128-4166-82e5-f5024735f50a" providerId="ADAL" clId="{E2DEAAF7-C581-49D4-948A-87422A25E8BC}" dt="2017-09-12T17:50:42.837" v="1244" actId="478"/>
          <ac:spMkLst>
            <pc:docMk/>
            <pc:sldMk cId="3010372474" sldId="316"/>
            <ac:spMk id="305" creationId="{B9747988-6152-4961-8FA1-32C4999C0FA6}"/>
          </ac:spMkLst>
        </pc:spChg>
        <pc:spChg chg="add del mod">
          <ac:chgData name="Raman Sharma" userId="4f9c42e4-6128-4166-82e5-f5024735f50a" providerId="ADAL" clId="{E2DEAAF7-C581-49D4-948A-87422A25E8BC}" dt="2017-09-12T17:50:42.837" v="1244" actId="478"/>
          <ac:spMkLst>
            <pc:docMk/>
            <pc:sldMk cId="3010372474" sldId="316"/>
            <ac:spMk id="306" creationId="{0F1C6AA5-7167-4AE4-A820-1404FAB6C34E}"/>
          </ac:spMkLst>
        </pc:spChg>
        <pc:spChg chg="add del mod">
          <ac:chgData name="Raman Sharma" userId="4f9c42e4-6128-4166-82e5-f5024735f50a" providerId="ADAL" clId="{E2DEAAF7-C581-49D4-948A-87422A25E8BC}" dt="2017-09-12T17:50:42.837" v="1244" actId="478"/>
          <ac:spMkLst>
            <pc:docMk/>
            <pc:sldMk cId="3010372474" sldId="316"/>
            <ac:spMk id="307" creationId="{3725B0DA-76EE-4A57-93BD-C08B738B0072}"/>
          </ac:spMkLst>
        </pc:spChg>
        <pc:spChg chg="add del mod">
          <ac:chgData name="Raman Sharma" userId="4f9c42e4-6128-4166-82e5-f5024735f50a" providerId="ADAL" clId="{E2DEAAF7-C581-49D4-948A-87422A25E8BC}" dt="2017-09-12T17:50:42.837" v="1244" actId="478"/>
          <ac:spMkLst>
            <pc:docMk/>
            <pc:sldMk cId="3010372474" sldId="316"/>
            <ac:spMk id="357" creationId="{F0E73367-E81D-4456-8BF4-7BC1442E1DB3}"/>
          </ac:spMkLst>
        </pc:spChg>
        <pc:spChg chg="add del mod">
          <ac:chgData name="Raman Sharma" userId="4f9c42e4-6128-4166-82e5-f5024735f50a" providerId="ADAL" clId="{E2DEAAF7-C581-49D4-948A-87422A25E8BC}" dt="2017-09-12T17:50:42.837" v="1244" actId="478"/>
          <ac:spMkLst>
            <pc:docMk/>
            <pc:sldMk cId="3010372474" sldId="316"/>
            <ac:spMk id="358" creationId="{38CDEA26-4716-44F9-9A5A-5482AD81DF98}"/>
          </ac:spMkLst>
        </pc:spChg>
        <pc:spChg chg="add del mod">
          <ac:chgData name="Raman Sharma" userId="4f9c42e4-6128-4166-82e5-f5024735f50a" providerId="ADAL" clId="{E2DEAAF7-C581-49D4-948A-87422A25E8BC}" dt="2017-09-12T17:50:42.837" v="1244" actId="478"/>
          <ac:spMkLst>
            <pc:docMk/>
            <pc:sldMk cId="3010372474" sldId="316"/>
            <ac:spMk id="359" creationId="{F077B735-007F-43A9-946E-77DDB367B5C3}"/>
          </ac:spMkLst>
        </pc:spChg>
        <pc:spChg chg="add del mod">
          <ac:chgData name="Raman Sharma" userId="4f9c42e4-6128-4166-82e5-f5024735f50a" providerId="ADAL" clId="{E2DEAAF7-C581-49D4-948A-87422A25E8BC}" dt="2017-09-12T17:50:42.837" v="1244" actId="478"/>
          <ac:spMkLst>
            <pc:docMk/>
            <pc:sldMk cId="3010372474" sldId="316"/>
            <ac:spMk id="360" creationId="{ED0C300D-3D8A-4E5E-93BA-1BB97F591284}"/>
          </ac:spMkLst>
        </pc:spChg>
        <pc:spChg chg="add del mod">
          <ac:chgData name="Raman Sharma" userId="4f9c42e4-6128-4166-82e5-f5024735f50a" providerId="ADAL" clId="{E2DEAAF7-C581-49D4-948A-87422A25E8BC}" dt="2017-09-12T17:50:42.837" v="1244" actId="478"/>
          <ac:spMkLst>
            <pc:docMk/>
            <pc:sldMk cId="3010372474" sldId="316"/>
            <ac:spMk id="361" creationId="{5DF9CA66-D97C-4E0A-BF79-95E1650EA247}"/>
          </ac:spMkLst>
        </pc:spChg>
        <pc:spChg chg="add del mod">
          <ac:chgData name="Raman Sharma" userId="4f9c42e4-6128-4166-82e5-f5024735f50a" providerId="ADAL" clId="{E2DEAAF7-C581-49D4-948A-87422A25E8BC}" dt="2017-09-12T17:50:42.837" v="1244" actId="478"/>
          <ac:spMkLst>
            <pc:docMk/>
            <pc:sldMk cId="3010372474" sldId="316"/>
            <ac:spMk id="362" creationId="{8741FCB7-48F4-4299-8613-13492A8F688A}"/>
          </ac:spMkLst>
        </pc:spChg>
        <pc:spChg chg="add del mod">
          <ac:chgData name="Raman Sharma" userId="4f9c42e4-6128-4166-82e5-f5024735f50a" providerId="ADAL" clId="{E2DEAAF7-C581-49D4-948A-87422A25E8BC}" dt="2017-09-12T17:50:42.837" v="1244" actId="478"/>
          <ac:spMkLst>
            <pc:docMk/>
            <pc:sldMk cId="3010372474" sldId="316"/>
            <ac:spMk id="363" creationId="{9C9DCB75-E998-4F3B-A6F8-ABE12D6EEEDF}"/>
          </ac:spMkLst>
        </pc:spChg>
        <pc:spChg chg="add del mod">
          <ac:chgData name="Raman Sharma" userId="4f9c42e4-6128-4166-82e5-f5024735f50a" providerId="ADAL" clId="{E2DEAAF7-C581-49D4-948A-87422A25E8BC}" dt="2017-09-12T17:50:42.837" v="1244" actId="478"/>
          <ac:spMkLst>
            <pc:docMk/>
            <pc:sldMk cId="3010372474" sldId="316"/>
            <ac:spMk id="364" creationId="{FBBD37AD-C2E0-4203-A1CD-3C5BDFF20888}"/>
          </ac:spMkLst>
        </pc:spChg>
        <pc:spChg chg="add del mod">
          <ac:chgData name="Raman Sharma" userId="4f9c42e4-6128-4166-82e5-f5024735f50a" providerId="ADAL" clId="{E2DEAAF7-C581-49D4-948A-87422A25E8BC}" dt="2017-09-12T17:50:42.837" v="1244" actId="478"/>
          <ac:spMkLst>
            <pc:docMk/>
            <pc:sldMk cId="3010372474" sldId="316"/>
            <ac:spMk id="365" creationId="{1190B793-429D-4C64-BF58-9DD4237EE3DC}"/>
          </ac:spMkLst>
        </pc:spChg>
        <pc:spChg chg="add del mod">
          <ac:chgData name="Raman Sharma" userId="4f9c42e4-6128-4166-82e5-f5024735f50a" providerId="ADAL" clId="{E2DEAAF7-C581-49D4-948A-87422A25E8BC}" dt="2017-09-12T17:50:42.837" v="1244" actId="478"/>
          <ac:spMkLst>
            <pc:docMk/>
            <pc:sldMk cId="3010372474" sldId="316"/>
            <ac:spMk id="366" creationId="{1ABF6361-79E0-4B27-86BF-06768F45ED58}"/>
          </ac:spMkLst>
        </pc:spChg>
        <pc:spChg chg="add del mod">
          <ac:chgData name="Raman Sharma" userId="4f9c42e4-6128-4166-82e5-f5024735f50a" providerId="ADAL" clId="{E2DEAAF7-C581-49D4-948A-87422A25E8BC}" dt="2017-09-12T17:50:42.837" v="1244" actId="478"/>
          <ac:spMkLst>
            <pc:docMk/>
            <pc:sldMk cId="3010372474" sldId="316"/>
            <ac:spMk id="367" creationId="{ECB53C5E-5450-4882-99E2-E78367150901}"/>
          </ac:spMkLst>
        </pc:spChg>
        <pc:spChg chg="add del mod">
          <ac:chgData name="Raman Sharma" userId="4f9c42e4-6128-4166-82e5-f5024735f50a" providerId="ADAL" clId="{E2DEAAF7-C581-49D4-948A-87422A25E8BC}" dt="2017-09-12T17:50:42.837" v="1244" actId="478"/>
          <ac:spMkLst>
            <pc:docMk/>
            <pc:sldMk cId="3010372474" sldId="316"/>
            <ac:spMk id="368" creationId="{5D7772E1-A24D-4487-9800-C33D7953B2DA}"/>
          </ac:spMkLst>
        </pc:spChg>
        <pc:spChg chg="add del mod">
          <ac:chgData name="Raman Sharma" userId="4f9c42e4-6128-4166-82e5-f5024735f50a" providerId="ADAL" clId="{E2DEAAF7-C581-49D4-948A-87422A25E8BC}" dt="2017-09-12T17:50:42.837" v="1244" actId="478"/>
          <ac:spMkLst>
            <pc:docMk/>
            <pc:sldMk cId="3010372474" sldId="316"/>
            <ac:spMk id="369" creationId="{3BCA5B3D-1364-49B9-8ABC-7FEC66178418}"/>
          </ac:spMkLst>
        </pc:spChg>
        <pc:spChg chg="add del mod">
          <ac:chgData name="Raman Sharma" userId="4f9c42e4-6128-4166-82e5-f5024735f50a" providerId="ADAL" clId="{E2DEAAF7-C581-49D4-948A-87422A25E8BC}" dt="2017-09-12T17:50:42.837" v="1244" actId="478"/>
          <ac:spMkLst>
            <pc:docMk/>
            <pc:sldMk cId="3010372474" sldId="316"/>
            <ac:spMk id="370" creationId="{686082EF-ED38-4840-B4FE-F494C572FADC}"/>
          </ac:spMkLst>
        </pc:spChg>
        <pc:spChg chg="add del mod">
          <ac:chgData name="Raman Sharma" userId="4f9c42e4-6128-4166-82e5-f5024735f50a" providerId="ADAL" clId="{E2DEAAF7-C581-49D4-948A-87422A25E8BC}" dt="2017-09-12T17:50:42.837" v="1244" actId="478"/>
          <ac:spMkLst>
            <pc:docMk/>
            <pc:sldMk cId="3010372474" sldId="316"/>
            <ac:spMk id="371" creationId="{CDDEC44B-CFAA-47CA-9F44-98389590AE15}"/>
          </ac:spMkLst>
        </pc:spChg>
        <pc:spChg chg="add del mod">
          <ac:chgData name="Raman Sharma" userId="4f9c42e4-6128-4166-82e5-f5024735f50a" providerId="ADAL" clId="{E2DEAAF7-C581-49D4-948A-87422A25E8BC}" dt="2017-09-12T17:50:42.837" v="1244" actId="478"/>
          <ac:spMkLst>
            <pc:docMk/>
            <pc:sldMk cId="3010372474" sldId="316"/>
            <ac:spMk id="372" creationId="{CCC0D9D7-A4F0-403E-8C6B-D1D055265CB6}"/>
          </ac:spMkLst>
        </pc:spChg>
        <pc:spChg chg="add del mod">
          <ac:chgData name="Raman Sharma" userId="4f9c42e4-6128-4166-82e5-f5024735f50a" providerId="ADAL" clId="{E2DEAAF7-C581-49D4-948A-87422A25E8BC}" dt="2017-09-12T17:50:42.837" v="1244" actId="478"/>
          <ac:spMkLst>
            <pc:docMk/>
            <pc:sldMk cId="3010372474" sldId="316"/>
            <ac:spMk id="373" creationId="{0DF687C6-6E19-4B79-908E-93E9D6A662AE}"/>
          </ac:spMkLst>
        </pc:spChg>
        <pc:spChg chg="add del mod">
          <ac:chgData name="Raman Sharma" userId="4f9c42e4-6128-4166-82e5-f5024735f50a" providerId="ADAL" clId="{E2DEAAF7-C581-49D4-948A-87422A25E8BC}" dt="2017-09-12T17:50:42.837" v="1244" actId="478"/>
          <ac:spMkLst>
            <pc:docMk/>
            <pc:sldMk cId="3010372474" sldId="316"/>
            <ac:spMk id="374" creationId="{E09A7726-8400-43B1-A6B5-B81516A4364F}"/>
          </ac:spMkLst>
        </pc:spChg>
        <pc:spChg chg="add del mod">
          <ac:chgData name="Raman Sharma" userId="4f9c42e4-6128-4166-82e5-f5024735f50a" providerId="ADAL" clId="{E2DEAAF7-C581-49D4-948A-87422A25E8BC}" dt="2017-09-12T17:50:42.837" v="1244" actId="478"/>
          <ac:spMkLst>
            <pc:docMk/>
            <pc:sldMk cId="3010372474" sldId="316"/>
            <ac:spMk id="375" creationId="{199DE913-B766-47C4-9CB3-5DC6E6A52CA7}"/>
          </ac:spMkLst>
        </pc:spChg>
        <pc:spChg chg="add del mod">
          <ac:chgData name="Raman Sharma" userId="4f9c42e4-6128-4166-82e5-f5024735f50a" providerId="ADAL" clId="{E2DEAAF7-C581-49D4-948A-87422A25E8BC}" dt="2017-09-12T17:50:42.837" v="1244" actId="478"/>
          <ac:spMkLst>
            <pc:docMk/>
            <pc:sldMk cId="3010372474" sldId="316"/>
            <ac:spMk id="376" creationId="{D3D4C283-941B-465C-AE4B-2178C23F85A9}"/>
          </ac:spMkLst>
        </pc:spChg>
        <pc:spChg chg="add del mod">
          <ac:chgData name="Raman Sharma" userId="4f9c42e4-6128-4166-82e5-f5024735f50a" providerId="ADAL" clId="{E2DEAAF7-C581-49D4-948A-87422A25E8BC}" dt="2017-09-12T17:50:42.837" v="1244" actId="478"/>
          <ac:spMkLst>
            <pc:docMk/>
            <pc:sldMk cId="3010372474" sldId="316"/>
            <ac:spMk id="377" creationId="{A1E1F353-4788-4A6C-B904-109A01E3CA60}"/>
          </ac:spMkLst>
        </pc:spChg>
        <pc:spChg chg="add del mod">
          <ac:chgData name="Raman Sharma" userId="4f9c42e4-6128-4166-82e5-f5024735f50a" providerId="ADAL" clId="{E2DEAAF7-C581-49D4-948A-87422A25E8BC}" dt="2017-09-12T17:50:42.837" v="1244" actId="478"/>
          <ac:spMkLst>
            <pc:docMk/>
            <pc:sldMk cId="3010372474" sldId="316"/>
            <ac:spMk id="378" creationId="{BCFE1A54-637F-409C-B3E3-3766ED9A07E9}"/>
          </ac:spMkLst>
        </pc:spChg>
        <pc:spChg chg="add del">
          <ac:chgData name="Raman Sharma" userId="4f9c42e4-6128-4166-82e5-f5024735f50a" providerId="ADAL" clId="{E2DEAAF7-C581-49D4-948A-87422A25E8BC}" dt="2017-09-12T17:51:22.987" v="1249" actId="1036"/>
          <ac:spMkLst>
            <pc:docMk/>
            <pc:sldMk cId="3010372474" sldId="316"/>
            <ac:spMk id="379" creationId="{4D42F0AA-8E15-410E-8CA0-34959AE70299}"/>
          </ac:spMkLst>
        </pc:spChg>
        <pc:spChg chg="add del">
          <ac:chgData name="Raman Sharma" userId="4f9c42e4-6128-4166-82e5-f5024735f50a" providerId="ADAL" clId="{E2DEAAF7-C581-49D4-948A-87422A25E8BC}" dt="2017-09-12T17:51:22.987" v="1249" actId="1036"/>
          <ac:spMkLst>
            <pc:docMk/>
            <pc:sldMk cId="3010372474" sldId="316"/>
            <ac:spMk id="380" creationId="{566CD67F-2202-4803-BBAD-E70CE2E4BEB1}"/>
          </ac:spMkLst>
        </pc:spChg>
        <pc:spChg chg="add del">
          <ac:chgData name="Raman Sharma" userId="4f9c42e4-6128-4166-82e5-f5024735f50a" providerId="ADAL" clId="{E2DEAAF7-C581-49D4-948A-87422A25E8BC}" dt="2017-09-12T17:51:22.987" v="1249" actId="1036"/>
          <ac:spMkLst>
            <pc:docMk/>
            <pc:sldMk cId="3010372474" sldId="316"/>
            <ac:spMk id="381" creationId="{0457C069-51E2-4060-9BD3-3E14EF505E7E}"/>
          </ac:spMkLst>
        </pc:spChg>
        <pc:spChg chg="add del">
          <ac:chgData name="Raman Sharma" userId="4f9c42e4-6128-4166-82e5-f5024735f50a" providerId="ADAL" clId="{E2DEAAF7-C581-49D4-948A-87422A25E8BC}" dt="2017-09-12T17:51:22.987" v="1249" actId="1036"/>
          <ac:spMkLst>
            <pc:docMk/>
            <pc:sldMk cId="3010372474" sldId="316"/>
            <ac:spMk id="382" creationId="{E91195D4-01FA-493B-A0AE-FD908327CB46}"/>
          </ac:spMkLst>
        </pc:spChg>
        <pc:spChg chg="add del">
          <ac:chgData name="Raman Sharma" userId="4f9c42e4-6128-4166-82e5-f5024735f50a" providerId="ADAL" clId="{E2DEAAF7-C581-49D4-948A-87422A25E8BC}" dt="2017-09-12T17:51:22.987" v="1249" actId="1036"/>
          <ac:spMkLst>
            <pc:docMk/>
            <pc:sldMk cId="3010372474" sldId="316"/>
            <ac:spMk id="383" creationId="{778D4EDC-A921-44DD-A334-76B273AFC0AA}"/>
          </ac:spMkLst>
        </pc:spChg>
        <pc:spChg chg="add del">
          <ac:chgData name="Raman Sharma" userId="4f9c42e4-6128-4166-82e5-f5024735f50a" providerId="ADAL" clId="{E2DEAAF7-C581-49D4-948A-87422A25E8BC}" dt="2017-09-12T17:51:22.987" v="1249" actId="1036"/>
          <ac:spMkLst>
            <pc:docMk/>
            <pc:sldMk cId="3010372474" sldId="316"/>
            <ac:spMk id="384" creationId="{41D7B840-0D14-41B1-B56E-6D02527C58C9}"/>
          </ac:spMkLst>
        </pc:spChg>
        <pc:spChg chg="add del">
          <ac:chgData name="Raman Sharma" userId="4f9c42e4-6128-4166-82e5-f5024735f50a" providerId="ADAL" clId="{E2DEAAF7-C581-49D4-948A-87422A25E8BC}" dt="2017-09-12T17:51:22.987" v="1249" actId="1036"/>
          <ac:spMkLst>
            <pc:docMk/>
            <pc:sldMk cId="3010372474" sldId="316"/>
            <ac:spMk id="385" creationId="{1EA8CC96-05AD-43B2-96FC-00D237BD6964}"/>
          </ac:spMkLst>
        </pc:spChg>
        <pc:spChg chg="add del">
          <ac:chgData name="Raman Sharma" userId="4f9c42e4-6128-4166-82e5-f5024735f50a" providerId="ADAL" clId="{E2DEAAF7-C581-49D4-948A-87422A25E8BC}" dt="2017-09-12T17:51:22.987" v="1249" actId="1036"/>
          <ac:spMkLst>
            <pc:docMk/>
            <pc:sldMk cId="3010372474" sldId="316"/>
            <ac:spMk id="386" creationId="{265F9A59-2B85-44A0-8BAF-290A85326AAE}"/>
          </ac:spMkLst>
        </pc:spChg>
        <pc:spChg chg="add del">
          <ac:chgData name="Raman Sharma" userId="4f9c42e4-6128-4166-82e5-f5024735f50a" providerId="ADAL" clId="{E2DEAAF7-C581-49D4-948A-87422A25E8BC}" dt="2017-09-12T17:51:22.987" v="1249" actId="1036"/>
          <ac:spMkLst>
            <pc:docMk/>
            <pc:sldMk cId="3010372474" sldId="316"/>
            <ac:spMk id="387" creationId="{FDDCE003-ACAD-422F-82E2-5ADC33E3B979}"/>
          </ac:spMkLst>
        </pc:spChg>
        <pc:spChg chg="add del">
          <ac:chgData name="Raman Sharma" userId="4f9c42e4-6128-4166-82e5-f5024735f50a" providerId="ADAL" clId="{E2DEAAF7-C581-49D4-948A-87422A25E8BC}" dt="2017-09-12T17:51:22.987" v="1249" actId="1036"/>
          <ac:spMkLst>
            <pc:docMk/>
            <pc:sldMk cId="3010372474" sldId="316"/>
            <ac:spMk id="388" creationId="{00293696-A39B-4E20-ADF8-28539D107C41}"/>
          </ac:spMkLst>
        </pc:spChg>
        <pc:spChg chg="add del">
          <ac:chgData name="Raman Sharma" userId="4f9c42e4-6128-4166-82e5-f5024735f50a" providerId="ADAL" clId="{E2DEAAF7-C581-49D4-948A-87422A25E8BC}" dt="2017-09-12T17:51:22.987" v="1249" actId="1036"/>
          <ac:spMkLst>
            <pc:docMk/>
            <pc:sldMk cId="3010372474" sldId="316"/>
            <ac:spMk id="389" creationId="{9171F7D5-583F-410C-A4DD-27F31745A0D7}"/>
          </ac:spMkLst>
        </pc:spChg>
        <pc:spChg chg="add del">
          <ac:chgData name="Raman Sharma" userId="4f9c42e4-6128-4166-82e5-f5024735f50a" providerId="ADAL" clId="{E2DEAAF7-C581-49D4-948A-87422A25E8BC}" dt="2017-09-12T17:51:22.987" v="1249" actId="1036"/>
          <ac:spMkLst>
            <pc:docMk/>
            <pc:sldMk cId="3010372474" sldId="316"/>
            <ac:spMk id="390" creationId="{97BCA1B7-7FEB-4808-B751-FDE414160C47}"/>
          </ac:spMkLst>
        </pc:spChg>
        <pc:spChg chg="add del">
          <ac:chgData name="Raman Sharma" userId="4f9c42e4-6128-4166-82e5-f5024735f50a" providerId="ADAL" clId="{E2DEAAF7-C581-49D4-948A-87422A25E8BC}" dt="2017-09-12T17:51:22.987" v="1249" actId="1036"/>
          <ac:spMkLst>
            <pc:docMk/>
            <pc:sldMk cId="3010372474" sldId="316"/>
            <ac:spMk id="391" creationId="{5D4ADA66-9879-432B-91A7-04B2D88BE128}"/>
          </ac:spMkLst>
        </pc:spChg>
        <pc:spChg chg="add del">
          <ac:chgData name="Raman Sharma" userId="4f9c42e4-6128-4166-82e5-f5024735f50a" providerId="ADAL" clId="{E2DEAAF7-C581-49D4-948A-87422A25E8BC}" dt="2017-09-12T17:51:22.987" v="1249" actId="1036"/>
          <ac:spMkLst>
            <pc:docMk/>
            <pc:sldMk cId="3010372474" sldId="316"/>
            <ac:spMk id="392" creationId="{62189112-C7A8-4F71-BB85-5E8EDA179F3A}"/>
          </ac:spMkLst>
        </pc:spChg>
        <pc:spChg chg="add del">
          <ac:chgData name="Raman Sharma" userId="4f9c42e4-6128-4166-82e5-f5024735f50a" providerId="ADAL" clId="{E2DEAAF7-C581-49D4-948A-87422A25E8BC}" dt="2017-09-12T17:51:22.987" v="1249" actId="1036"/>
          <ac:spMkLst>
            <pc:docMk/>
            <pc:sldMk cId="3010372474" sldId="316"/>
            <ac:spMk id="393" creationId="{0B0E713A-97A6-4BF4-9785-DE6A43760ED5}"/>
          </ac:spMkLst>
        </pc:spChg>
        <pc:spChg chg="add del">
          <ac:chgData name="Raman Sharma" userId="4f9c42e4-6128-4166-82e5-f5024735f50a" providerId="ADAL" clId="{E2DEAAF7-C581-49D4-948A-87422A25E8BC}" dt="2017-09-12T17:51:22.987" v="1249" actId="1036"/>
          <ac:spMkLst>
            <pc:docMk/>
            <pc:sldMk cId="3010372474" sldId="316"/>
            <ac:spMk id="394" creationId="{9E8E4110-2A7A-41D2-AEA7-72E8EE0D0EEE}"/>
          </ac:spMkLst>
        </pc:spChg>
        <pc:spChg chg="add del">
          <ac:chgData name="Raman Sharma" userId="4f9c42e4-6128-4166-82e5-f5024735f50a" providerId="ADAL" clId="{E2DEAAF7-C581-49D4-948A-87422A25E8BC}" dt="2017-09-12T17:51:22.987" v="1249" actId="1036"/>
          <ac:spMkLst>
            <pc:docMk/>
            <pc:sldMk cId="3010372474" sldId="316"/>
            <ac:spMk id="395" creationId="{7D64C88C-C714-4DF0-848B-A2DA2869F210}"/>
          </ac:spMkLst>
        </pc:spChg>
        <pc:spChg chg="add del">
          <ac:chgData name="Raman Sharma" userId="4f9c42e4-6128-4166-82e5-f5024735f50a" providerId="ADAL" clId="{E2DEAAF7-C581-49D4-948A-87422A25E8BC}" dt="2017-09-12T17:51:22.987" v="1249" actId="1036"/>
          <ac:spMkLst>
            <pc:docMk/>
            <pc:sldMk cId="3010372474" sldId="316"/>
            <ac:spMk id="396" creationId="{A69E2632-2054-4702-B021-0FC7A0E55647}"/>
          </ac:spMkLst>
        </pc:spChg>
        <pc:spChg chg="add del">
          <ac:chgData name="Raman Sharma" userId="4f9c42e4-6128-4166-82e5-f5024735f50a" providerId="ADAL" clId="{E2DEAAF7-C581-49D4-948A-87422A25E8BC}" dt="2017-09-12T17:51:22.987" v="1249" actId="1036"/>
          <ac:spMkLst>
            <pc:docMk/>
            <pc:sldMk cId="3010372474" sldId="316"/>
            <ac:spMk id="397" creationId="{8B71BEEC-69F9-48A5-B4B3-3FDE07DD0570}"/>
          </ac:spMkLst>
        </pc:spChg>
        <pc:spChg chg="add del">
          <ac:chgData name="Raman Sharma" userId="4f9c42e4-6128-4166-82e5-f5024735f50a" providerId="ADAL" clId="{E2DEAAF7-C581-49D4-948A-87422A25E8BC}" dt="2017-09-12T17:51:22.987" v="1249" actId="1036"/>
          <ac:spMkLst>
            <pc:docMk/>
            <pc:sldMk cId="3010372474" sldId="316"/>
            <ac:spMk id="398" creationId="{21743C31-B7B7-4226-B22E-B2C2E1E4F200}"/>
          </ac:spMkLst>
        </pc:spChg>
        <pc:spChg chg="add del">
          <ac:chgData name="Raman Sharma" userId="4f9c42e4-6128-4166-82e5-f5024735f50a" providerId="ADAL" clId="{E2DEAAF7-C581-49D4-948A-87422A25E8BC}" dt="2017-09-12T17:51:22.987" v="1249" actId="1036"/>
          <ac:spMkLst>
            <pc:docMk/>
            <pc:sldMk cId="3010372474" sldId="316"/>
            <ac:spMk id="399" creationId="{FE9EE3BE-7817-4BAF-9225-D5D2217B1C2C}"/>
          </ac:spMkLst>
        </pc:spChg>
        <pc:spChg chg="add del">
          <ac:chgData name="Raman Sharma" userId="4f9c42e4-6128-4166-82e5-f5024735f50a" providerId="ADAL" clId="{E2DEAAF7-C581-49D4-948A-87422A25E8BC}" dt="2017-09-12T17:51:22.987" v="1249" actId="1036"/>
          <ac:spMkLst>
            <pc:docMk/>
            <pc:sldMk cId="3010372474" sldId="316"/>
            <ac:spMk id="400" creationId="{E32DF6EF-D8AC-4503-9EB5-CC8A21857393}"/>
          </ac:spMkLst>
        </pc:spChg>
        <pc:spChg chg="add del">
          <ac:chgData name="Raman Sharma" userId="4f9c42e4-6128-4166-82e5-f5024735f50a" providerId="ADAL" clId="{E2DEAAF7-C581-49D4-948A-87422A25E8BC}" dt="2017-09-12T17:51:22.987" v="1249" actId="1036"/>
          <ac:spMkLst>
            <pc:docMk/>
            <pc:sldMk cId="3010372474" sldId="316"/>
            <ac:spMk id="450" creationId="{D1ED7AB9-6E37-4B44-8427-0DB338BB6EF6}"/>
          </ac:spMkLst>
        </pc:spChg>
        <pc:spChg chg="add del">
          <ac:chgData name="Raman Sharma" userId="4f9c42e4-6128-4166-82e5-f5024735f50a" providerId="ADAL" clId="{E2DEAAF7-C581-49D4-948A-87422A25E8BC}" dt="2017-09-12T17:51:22.987" v="1249" actId="1036"/>
          <ac:spMkLst>
            <pc:docMk/>
            <pc:sldMk cId="3010372474" sldId="316"/>
            <ac:spMk id="451" creationId="{411AE77C-83AB-476C-91DE-17926E32E6EE}"/>
          </ac:spMkLst>
        </pc:spChg>
        <pc:spChg chg="add del">
          <ac:chgData name="Raman Sharma" userId="4f9c42e4-6128-4166-82e5-f5024735f50a" providerId="ADAL" clId="{E2DEAAF7-C581-49D4-948A-87422A25E8BC}" dt="2017-09-12T17:51:22.987" v="1249" actId="1036"/>
          <ac:spMkLst>
            <pc:docMk/>
            <pc:sldMk cId="3010372474" sldId="316"/>
            <ac:spMk id="452" creationId="{400506D5-5FB2-4E22-AF72-CAFA55873CE0}"/>
          </ac:spMkLst>
        </pc:spChg>
        <pc:spChg chg="add del">
          <ac:chgData name="Raman Sharma" userId="4f9c42e4-6128-4166-82e5-f5024735f50a" providerId="ADAL" clId="{E2DEAAF7-C581-49D4-948A-87422A25E8BC}" dt="2017-09-12T17:51:22.987" v="1249" actId="1036"/>
          <ac:spMkLst>
            <pc:docMk/>
            <pc:sldMk cId="3010372474" sldId="316"/>
            <ac:spMk id="453" creationId="{A26E2EE3-01AF-472E-A4B2-366A837CD961}"/>
          </ac:spMkLst>
        </pc:spChg>
        <pc:spChg chg="add del">
          <ac:chgData name="Raman Sharma" userId="4f9c42e4-6128-4166-82e5-f5024735f50a" providerId="ADAL" clId="{E2DEAAF7-C581-49D4-948A-87422A25E8BC}" dt="2017-09-12T17:51:22.987" v="1249" actId="1036"/>
          <ac:spMkLst>
            <pc:docMk/>
            <pc:sldMk cId="3010372474" sldId="316"/>
            <ac:spMk id="454" creationId="{CAACDD65-23E3-45CA-982A-D6311C416341}"/>
          </ac:spMkLst>
        </pc:spChg>
        <pc:spChg chg="add del">
          <ac:chgData name="Raman Sharma" userId="4f9c42e4-6128-4166-82e5-f5024735f50a" providerId="ADAL" clId="{E2DEAAF7-C581-49D4-948A-87422A25E8BC}" dt="2017-09-12T17:51:22.987" v="1249" actId="1036"/>
          <ac:spMkLst>
            <pc:docMk/>
            <pc:sldMk cId="3010372474" sldId="316"/>
            <ac:spMk id="455" creationId="{C17E922A-717E-4393-8F22-9011BF4B2D08}"/>
          </ac:spMkLst>
        </pc:spChg>
        <pc:spChg chg="add del">
          <ac:chgData name="Raman Sharma" userId="4f9c42e4-6128-4166-82e5-f5024735f50a" providerId="ADAL" clId="{E2DEAAF7-C581-49D4-948A-87422A25E8BC}" dt="2017-09-12T17:51:22.987" v="1249" actId="1036"/>
          <ac:spMkLst>
            <pc:docMk/>
            <pc:sldMk cId="3010372474" sldId="316"/>
            <ac:spMk id="456" creationId="{584E4FBF-04B0-43D9-9F77-A7602822D33F}"/>
          </ac:spMkLst>
        </pc:spChg>
        <pc:spChg chg="add del">
          <ac:chgData name="Raman Sharma" userId="4f9c42e4-6128-4166-82e5-f5024735f50a" providerId="ADAL" clId="{E2DEAAF7-C581-49D4-948A-87422A25E8BC}" dt="2017-09-12T17:51:22.987" v="1249" actId="1036"/>
          <ac:spMkLst>
            <pc:docMk/>
            <pc:sldMk cId="3010372474" sldId="316"/>
            <ac:spMk id="457" creationId="{C7E88615-AE60-44F1-B19A-012A9996143F}"/>
          </ac:spMkLst>
        </pc:spChg>
        <pc:spChg chg="add del">
          <ac:chgData name="Raman Sharma" userId="4f9c42e4-6128-4166-82e5-f5024735f50a" providerId="ADAL" clId="{E2DEAAF7-C581-49D4-948A-87422A25E8BC}" dt="2017-09-12T17:51:22.987" v="1249" actId="1036"/>
          <ac:spMkLst>
            <pc:docMk/>
            <pc:sldMk cId="3010372474" sldId="316"/>
            <ac:spMk id="458" creationId="{1AF85AE5-F843-43A5-95B1-1ADEF0E2DE06}"/>
          </ac:spMkLst>
        </pc:spChg>
        <pc:spChg chg="add del">
          <ac:chgData name="Raman Sharma" userId="4f9c42e4-6128-4166-82e5-f5024735f50a" providerId="ADAL" clId="{E2DEAAF7-C581-49D4-948A-87422A25E8BC}" dt="2017-09-12T17:51:22.987" v="1249" actId="1036"/>
          <ac:spMkLst>
            <pc:docMk/>
            <pc:sldMk cId="3010372474" sldId="316"/>
            <ac:spMk id="459" creationId="{FF5F5235-8CCC-42B1-9CFE-F5164416225E}"/>
          </ac:spMkLst>
        </pc:spChg>
        <pc:spChg chg="add del">
          <ac:chgData name="Raman Sharma" userId="4f9c42e4-6128-4166-82e5-f5024735f50a" providerId="ADAL" clId="{E2DEAAF7-C581-49D4-948A-87422A25E8BC}" dt="2017-09-12T17:51:22.987" v="1249" actId="1036"/>
          <ac:spMkLst>
            <pc:docMk/>
            <pc:sldMk cId="3010372474" sldId="316"/>
            <ac:spMk id="460" creationId="{4AE6441B-165E-4E77-9C99-E40189AFE799}"/>
          </ac:spMkLst>
        </pc:spChg>
        <pc:spChg chg="add del">
          <ac:chgData name="Raman Sharma" userId="4f9c42e4-6128-4166-82e5-f5024735f50a" providerId="ADAL" clId="{E2DEAAF7-C581-49D4-948A-87422A25E8BC}" dt="2017-09-12T17:51:22.987" v="1249" actId="1036"/>
          <ac:spMkLst>
            <pc:docMk/>
            <pc:sldMk cId="3010372474" sldId="316"/>
            <ac:spMk id="461" creationId="{920257A9-1CC0-45E7-B2B1-1501EB332EEA}"/>
          </ac:spMkLst>
        </pc:spChg>
        <pc:spChg chg="add del">
          <ac:chgData name="Raman Sharma" userId="4f9c42e4-6128-4166-82e5-f5024735f50a" providerId="ADAL" clId="{E2DEAAF7-C581-49D4-948A-87422A25E8BC}" dt="2017-09-12T17:51:22.987" v="1249" actId="1036"/>
          <ac:spMkLst>
            <pc:docMk/>
            <pc:sldMk cId="3010372474" sldId="316"/>
            <ac:spMk id="462" creationId="{5F568778-E918-4451-B40B-C8ECD88B8015}"/>
          </ac:spMkLst>
        </pc:spChg>
        <pc:spChg chg="add del">
          <ac:chgData name="Raman Sharma" userId="4f9c42e4-6128-4166-82e5-f5024735f50a" providerId="ADAL" clId="{E2DEAAF7-C581-49D4-948A-87422A25E8BC}" dt="2017-09-12T17:51:22.987" v="1249" actId="1036"/>
          <ac:spMkLst>
            <pc:docMk/>
            <pc:sldMk cId="3010372474" sldId="316"/>
            <ac:spMk id="463" creationId="{8593E149-5902-4FAA-A5A2-A569602B6CCC}"/>
          </ac:spMkLst>
        </pc:spChg>
        <pc:spChg chg="add del">
          <ac:chgData name="Raman Sharma" userId="4f9c42e4-6128-4166-82e5-f5024735f50a" providerId="ADAL" clId="{E2DEAAF7-C581-49D4-948A-87422A25E8BC}" dt="2017-09-12T17:51:22.987" v="1249" actId="1036"/>
          <ac:spMkLst>
            <pc:docMk/>
            <pc:sldMk cId="3010372474" sldId="316"/>
            <ac:spMk id="464" creationId="{7CA3E7EB-312E-4717-B885-DE84005567A1}"/>
          </ac:spMkLst>
        </pc:spChg>
        <pc:spChg chg="add del">
          <ac:chgData name="Raman Sharma" userId="4f9c42e4-6128-4166-82e5-f5024735f50a" providerId="ADAL" clId="{E2DEAAF7-C581-49D4-948A-87422A25E8BC}" dt="2017-09-12T17:51:22.987" v="1249" actId="1036"/>
          <ac:spMkLst>
            <pc:docMk/>
            <pc:sldMk cId="3010372474" sldId="316"/>
            <ac:spMk id="465" creationId="{21FC85E9-751B-4370-9BE5-F95EFC479A71}"/>
          </ac:spMkLst>
        </pc:spChg>
        <pc:spChg chg="add del">
          <ac:chgData name="Raman Sharma" userId="4f9c42e4-6128-4166-82e5-f5024735f50a" providerId="ADAL" clId="{E2DEAAF7-C581-49D4-948A-87422A25E8BC}" dt="2017-09-12T17:51:22.987" v="1249" actId="1036"/>
          <ac:spMkLst>
            <pc:docMk/>
            <pc:sldMk cId="3010372474" sldId="316"/>
            <ac:spMk id="466" creationId="{EB8E7A66-CB48-4153-8469-A3521ECF7CA6}"/>
          </ac:spMkLst>
        </pc:spChg>
        <pc:spChg chg="add del">
          <ac:chgData name="Raman Sharma" userId="4f9c42e4-6128-4166-82e5-f5024735f50a" providerId="ADAL" clId="{E2DEAAF7-C581-49D4-948A-87422A25E8BC}" dt="2017-09-12T17:51:22.987" v="1249" actId="1036"/>
          <ac:spMkLst>
            <pc:docMk/>
            <pc:sldMk cId="3010372474" sldId="316"/>
            <ac:spMk id="467" creationId="{A9993988-E48A-4F0E-B9ED-43B981192192}"/>
          </ac:spMkLst>
        </pc:spChg>
        <pc:spChg chg="add del">
          <ac:chgData name="Raman Sharma" userId="4f9c42e4-6128-4166-82e5-f5024735f50a" providerId="ADAL" clId="{E2DEAAF7-C581-49D4-948A-87422A25E8BC}" dt="2017-09-12T17:51:22.987" v="1249" actId="1036"/>
          <ac:spMkLst>
            <pc:docMk/>
            <pc:sldMk cId="3010372474" sldId="316"/>
            <ac:spMk id="468" creationId="{05E9ED3B-F7AC-4622-B28D-D0643A66B2FC}"/>
          </ac:spMkLst>
        </pc:spChg>
        <pc:spChg chg="add del">
          <ac:chgData name="Raman Sharma" userId="4f9c42e4-6128-4166-82e5-f5024735f50a" providerId="ADAL" clId="{E2DEAAF7-C581-49D4-948A-87422A25E8BC}" dt="2017-09-12T17:51:22.987" v="1249" actId="1036"/>
          <ac:spMkLst>
            <pc:docMk/>
            <pc:sldMk cId="3010372474" sldId="316"/>
            <ac:spMk id="469" creationId="{C97D0292-07BF-45DF-84F4-A3B713B88CDC}"/>
          </ac:spMkLst>
        </pc:spChg>
        <pc:spChg chg="add del">
          <ac:chgData name="Raman Sharma" userId="4f9c42e4-6128-4166-82e5-f5024735f50a" providerId="ADAL" clId="{E2DEAAF7-C581-49D4-948A-87422A25E8BC}" dt="2017-09-12T17:51:22.987" v="1249" actId="1036"/>
          <ac:spMkLst>
            <pc:docMk/>
            <pc:sldMk cId="3010372474" sldId="316"/>
            <ac:spMk id="470" creationId="{C9430D49-A654-4CA0-9559-620BEC97E4B7}"/>
          </ac:spMkLst>
        </pc:spChg>
        <pc:spChg chg="add del">
          <ac:chgData name="Raman Sharma" userId="4f9c42e4-6128-4166-82e5-f5024735f50a" providerId="ADAL" clId="{E2DEAAF7-C581-49D4-948A-87422A25E8BC}" dt="2017-09-12T17:51:22.987" v="1249" actId="1036"/>
          <ac:spMkLst>
            <pc:docMk/>
            <pc:sldMk cId="3010372474" sldId="316"/>
            <ac:spMk id="471" creationId="{75A08829-C2D2-4BD8-BA04-6903AC60526E}"/>
          </ac:spMkLst>
        </pc:spChg>
        <pc:spChg chg="add mod">
          <ac:chgData name="Raman Sharma" userId="4f9c42e4-6128-4166-82e5-f5024735f50a" providerId="ADAL" clId="{E2DEAAF7-C581-49D4-948A-87422A25E8BC}" dt="2017-09-12T17:51:41.203" v="1365" actId="1036"/>
          <ac:spMkLst>
            <pc:docMk/>
            <pc:sldMk cId="3010372474" sldId="316"/>
            <ac:spMk id="472" creationId="{08AC357A-CE29-4061-B66B-61B9106B951F}"/>
          </ac:spMkLst>
        </pc:spChg>
        <pc:spChg chg="add mod">
          <ac:chgData name="Raman Sharma" userId="4f9c42e4-6128-4166-82e5-f5024735f50a" providerId="ADAL" clId="{E2DEAAF7-C581-49D4-948A-87422A25E8BC}" dt="2017-09-12T17:51:41.203" v="1365" actId="1036"/>
          <ac:spMkLst>
            <pc:docMk/>
            <pc:sldMk cId="3010372474" sldId="316"/>
            <ac:spMk id="473" creationId="{22C7F164-D5DC-4773-A6B6-0FA281150922}"/>
          </ac:spMkLst>
        </pc:spChg>
        <pc:spChg chg="add mod">
          <ac:chgData name="Raman Sharma" userId="4f9c42e4-6128-4166-82e5-f5024735f50a" providerId="ADAL" clId="{E2DEAAF7-C581-49D4-948A-87422A25E8BC}" dt="2017-09-12T17:51:41.203" v="1365" actId="1036"/>
          <ac:spMkLst>
            <pc:docMk/>
            <pc:sldMk cId="3010372474" sldId="316"/>
            <ac:spMk id="474" creationId="{B419743A-E54D-4F29-A536-BE914D6DD763}"/>
          </ac:spMkLst>
        </pc:spChg>
        <pc:spChg chg="add mod">
          <ac:chgData name="Raman Sharma" userId="4f9c42e4-6128-4166-82e5-f5024735f50a" providerId="ADAL" clId="{E2DEAAF7-C581-49D4-948A-87422A25E8BC}" dt="2017-09-12T17:51:41.203" v="1365" actId="1036"/>
          <ac:spMkLst>
            <pc:docMk/>
            <pc:sldMk cId="3010372474" sldId="316"/>
            <ac:spMk id="475" creationId="{4FFEFDA6-DC12-4102-B56A-92DABB0AA1A9}"/>
          </ac:spMkLst>
        </pc:spChg>
        <pc:spChg chg="add mod">
          <ac:chgData name="Raman Sharma" userId="4f9c42e4-6128-4166-82e5-f5024735f50a" providerId="ADAL" clId="{E2DEAAF7-C581-49D4-948A-87422A25E8BC}" dt="2017-09-12T17:51:41.203" v="1365" actId="1036"/>
          <ac:spMkLst>
            <pc:docMk/>
            <pc:sldMk cId="3010372474" sldId="316"/>
            <ac:spMk id="476" creationId="{0FAC1726-28A7-4960-BA0C-BB764E2E31A2}"/>
          </ac:spMkLst>
        </pc:spChg>
        <pc:spChg chg="add mod">
          <ac:chgData name="Raman Sharma" userId="4f9c42e4-6128-4166-82e5-f5024735f50a" providerId="ADAL" clId="{E2DEAAF7-C581-49D4-948A-87422A25E8BC}" dt="2017-09-12T17:51:41.203" v="1365" actId="1036"/>
          <ac:spMkLst>
            <pc:docMk/>
            <pc:sldMk cId="3010372474" sldId="316"/>
            <ac:spMk id="477" creationId="{3379046E-538C-4A49-B064-DABE32C84478}"/>
          </ac:spMkLst>
        </pc:spChg>
        <pc:spChg chg="add mod">
          <ac:chgData name="Raman Sharma" userId="4f9c42e4-6128-4166-82e5-f5024735f50a" providerId="ADAL" clId="{E2DEAAF7-C581-49D4-948A-87422A25E8BC}" dt="2017-09-12T17:51:41.203" v="1365" actId="1036"/>
          <ac:spMkLst>
            <pc:docMk/>
            <pc:sldMk cId="3010372474" sldId="316"/>
            <ac:spMk id="478" creationId="{074C5B96-3B22-4E4B-A609-C17613CB2BEA}"/>
          </ac:spMkLst>
        </pc:spChg>
        <pc:spChg chg="add mod">
          <ac:chgData name="Raman Sharma" userId="4f9c42e4-6128-4166-82e5-f5024735f50a" providerId="ADAL" clId="{E2DEAAF7-C581-49D4-948A-87422A25E8BC}" dt="2017-09-12T17:51:41.203" v="1365" actId="1036"/>
          <ac:spMkLst>
            <pc:docMk/>
            <pc:sldMk cId="3010372474" sldId="316"/>
            <ac:spMk id="479" creationId="{A2EB86EB-157E-4144-905B-F13291770571}"/>
          </ac:spMkLst>
        </pc:spChg>
        <pc:spChg chg="add mod">
          <ac:chgData name="Raman Sharma" userId="4f9c42e4-6128-4166-82e5-f5024735f50a" providerId="ADAL" clId="{E2DEAAF7-C581-49D4-948A-87422A25E8BC}" dt="2017-09-12T17:51:41.203" v="1365" actId="1036"/>
          <ac:spMkLst>
            <pc:docMk/>
            <pc:sldMk cId="3010372474" sldId="316"/>
            <ac:spMk id="480" creationId="{75527077-AE97-47AA-BD97-F755BDFD8D79}"/>
          </ac:spMkLst>
        </pc:spChg>
        <pc:spChg chg="add mod">
          <ac:chgData name="Raman Sharma" userId="4f9c42e4-6128-4166-82e5-f5024735f50a" providerId="ADAL" clId="{E2DEAAF7-C581-49D4-948A-87422A25E8BC}" dt="2017-09-12T17:51:41.203" v="1365" actId="1036"/>
          <ac:spMkLst>
            <pc:docMk/>
            <pc:sldMk cId="3010372474" sldId="316"/>
            <ac:spMk id="481" creationId="{5F48CB9B-1183-4C06-A7C5-90F0F4BC485D}"/>
          </ac:spMkLst>
        </pc:spChg>
        <pc:spChg chg="add mod">
          <ac:chgData name="Raman Sharma" userId="4f9c42e4-6128-4166-82e5-f5024735f50a" providerId="ADAL" clId="{E2DEAAF7-C581-49D4-948A-87422A25E8BC}" dt="2017-09-12T17:51:41.203" v="1365" actId="1036"/>
          <ac:spMkLst>
            <pc:docMk/>
            <pc:sldMk cId="3010372474" sldId="316"/>
            <ac:spMk id="482" creationId="{449688C2-16E4-4EE7-8F0A-4FCEF65B818F}"/>
          </ac:spMkLst>
        </pc:spChg>
        <pc:spChg chg="add mod">
          <ac:chgData name="Raman Sharma" userId="4f9c42e4-6128-4166-82e5-f5024735f50a" providerId="ADAL" clId="{E2DEAAF7-C581-49D4-948A-87422A25E8BC}" dt="2017-09-12T17:51:41.203" v="1365" actId="1036"/>
          <ac:spMkLst>
            <pc:docMk/>
            <pc:sldMk cId="3010372474" sldId="316"/>
            <ac:spMk id="483" creationId="{CDD9048F-D154-4AE8-8943-AF540591AEC4}"/>
          </ac:spMkLst>
        </pc:spChg>
        <pc:spChg chg="add mod">
          <ac:chgData name="Raman Sharma" userId="4f9c42e4-6128-4166-82e5-f5024735f50a" providerId="ADAL" clId="{E2DEAAF7-C581-49D4-948A-87422A25E8BC}" dt="2017-09-12T17:51:41.203" v="1365" actId="1036"/>
          <ac:spMkLst>
            <pc:docMk/>
            <pc:sldMk cId="3010372474" sldId="316"/>
            <ac:spMk id="484" creationId="{400E6DC3-6FE4-4B92-A837-44D524EE6889}"/>
          </ac:spMkLst>
        </pc:spChg>
        <pc:spChg chg="add mod">
          <ac:chgData name="Raman Sharma" userId="4f9c42e4-6128-4166-82e5-f5024735f50a" providerId="ADAL" clId="{E2DEAAF7-C581-49D4-948A-87422A25E8BC}" dt="2017-09-12T17:51:41.203" v="1365" actId="1036"/>
          <ac:spMkLst>
            <pc:docMk/>
            <pc:sldMk cId="3010372474" sldId="316"/>
            <ac:spMk id="485" creationId="{18DA3D07-DFDE-4BAE-A823-A35FDB08F22E}"/>
          </ac:spMkLst>
        </pc:spChg>
        <pc:spChg chg="add mod">
          <ac:chgData name="Raman Sharma" userId="4f9c42e4-6128-4166-82e5-f5024735f50a" providerId="ADAL" clId="{E2DEAAF7-C581-49D4-948A-87422A25E8BC}" dt="2017-09-12T17:51:41.203" v="1365" actId="1036"/>
          <ac:spMkLst>
            <pc:docMk/>
            <pc:sldMk cId="3010372474" sldId="316"/>
            <ac:spMk id="486" creationId="{72BB1518-288E-4A04-A584-D069A31E1589}"/>
          </ac:spMkLst>
        </pc:spChg>
        <pc:spChg chg="add mod">
          <ac:chgData name="Raman Sharma" userId="4f9c42e4-6128-4166-82e5-f5024735f50a" providerId="ADAL" clId="{E2DEAAF7-C581-49D4-948A-87422A25E8BC}" dt="2017-09-12T17:51:41.203" v="1365" actId="1036"/>
          <ac:spMkLst>
            <pc:docMk/>
            <pc:sldMk cId="3010372474" sldId="316"/>
            <ac:spMk id="487" creationId="{CBE850DA-80E5-46EA-8144-F9570F419EB8}"/>
          </ac:spMkLst>
        </pc:spChg>
        <pc:spChg chg="add mod">
          <ac:chgData name="Raman Sharma" userId="4f9c42e4-6128-4166-82e5-f5024735f50a" providerId="ADAL" clId="{E2DEAAF7-C581-49D4-948A-87422A25E8BC}" dt="2017-09-12T17:51:41.203" v="1365" actId="1036"/>
          <ac:spMkLst>
            <pc:docMk/>
            <pc:sldMk cId="3010372474" sldId="316"/>
            <ac:spMk id="488" creationId="{24AD7F0D-29D6-4E2C-A0F7-4537B2290E71}"/>
          </ac:spMkLst>
        </pc:spChg>
        <pc:spChg chg="add mod">
          <ac:chgData name="Raman Sharma" userId="4f9c42e4-6128-4166-82e5-f5024735f50a" providerId="ADAL" clId="{E2DEAAF7-C581-49D4-948A-87422A25E8BC}" dt="2017-09-12T17:51:41.203" v="1365" actId="1036"/>
          <ac:spMkLst>
            <pc:docMk/>
            <pc:sldMk cId="3010372474" sldId="316"/>
            <ac:spMk id="489" creationId="{A5E9F7C7-2085-4410-96F4-81B73EC1BA4C}"/>
          </ac:spMkLst>
        </pc:spChg>
        <pc:spChg chg="add mod">
          <ac:chgData name="Raman Sharma" userId="4f9c42e4-6128-4166-82e5-f5024735f50a" providerId="ADAL" clId="{E2DEAAF7-C581-49D4-948A-87422A25E8BC}" dt="2017-09-12T17:51:41.203" v="1365" actId="1036"/>
          <ac:spMkLst>
            <pc:docMk/>
            <pc:sldMk cId="3010372474" sldId="316"/>
            <ac:spMk id="490" creationId="{80A1BCD9-3DD2-4F6C-B01F-7F702194436E}"/>
          </ac:spMkLst>
        </pc:spChg>
        <pc:spChg chg="add mod">
          <ac:chgData name="Raman Sharma" userId="4f9c42e4-6128-4166-82e5-f5024735f50a" providerId="ADAL" clId="{E2DEAAF7-C581-49D4-948A-87422A25E8BC}" dt="2017-09-12T17:51:41.203" v="1365" actId="1036"/>
          <ac:spMkLst>
            <pc:docMk/>
            <pc:sldMk cId="3010372474" sldId="316"/>
            <ac:spMk id="491" creationId="{FB72B630-EEEA-4E45-B90C-AC753A4B7240}"/>
          </ac:spMkLst>
        </pc:spChg>
        <pc:spChg chg="add mod">
          <ac:chgData name="Raman Sharma" userId="4f9c42e4-6128-4166-82e5-f5024735f50a" providerId="ADAL" clId="{E2DEAAF7-C581-49D4-948A-87422A25E8BC}" dt="2017-09-12T17:51:41.203" v="1365" actId="1036"/>
          <ac:spMkLst>
            <pc:docMk/>
            <pc:sldMk cId="3010372474" sldId="316"/>
            <ac:spMk id="492" creationId="{D053BDE4-E7ED-4FE9-854E-748588B368DD}"/>
          </ac:spMkLst>
        </pc:spChg>
        <pc:spChg chg="add mod">
          <ac:chgData name="Raman Sharma" userId="4f9c42e4-6128-4166-82e5-f5024735f50a" providerId="ADAL" clId="{E2DEAAF7-C581-49D4-948A-87422A25E8BC}" dt="2017-09-12T17:51:41.203" v="1365" actId="1036"/>
          <ac:spMkLst>
            <pc:docMk/>
            <pc:sldMk cId="3010372474" sldId="316"/>
            <ac:spMk id="493" creationId="{4D438378-49C5-4372-A33E-8179C3CE13B9}"/>
          </ac:spMkLst>
        </pc:spChg>
        <pc:spChg chg="add mod">
          <ac:chgData name="Raman Sharma" userId="4f9c42e4-6128-4166-82e5-f5024735f50a" providerId="ADAL" clId="{E2DEAAF7-C581-49D4-948A-87422A25E8BC}" dt="2017-09-12T17:51:41.203" v="1365" actId="1036"/>
          <ac:spMkLst>
            <pc:docMk/>
            <pc:sldMk cId="3010372474" sldId="316"/>
            <ac:spMk id="543" creationId="{3A4CD934-1ED8-4465-B865-4AFB8FE1CA84}"/>
          </ac:spMkLst>
        </pc:spChg>
        <pc:spChg chg="add mod">
          <ac:chgData name="Raman Sharma" userId="4f9c42e4-6128-4166-82e5-f5024735f50a" providerId="ADAL" clId="{E2DEAAF7-C581-49D4-948A-87422A25E8BC}" dt="2017-09-12T17:51:41.203" v="1365" actId="1036"/>
          <ac:spMkLst>
            <pc:docMk/>
            <pc:sldMk cId="3010372474" sldId="316"/>
            <ac:spMk id="544" creationId="{2C6D1179-D909-40BE-9FD3-5D4470C13B42}"/>
          </ac:spMkLst>
        </pc:spChg>
        <pc:spChg chg="add mod">
          <ac:chgData name="Raman Sharma" userId="4f9c42e4-6128-4166-82e5-f5024735f50a" providerId="ADAL" clId="{E2DEAAF7-C581-49D4-948A-87422A25E8BC}" dt="2017-09-12T17:51:41.203" v="1365" actId="1036"/>
          <ac:spMkLst>
            <pc:docMk/>
            <pc:sldMk cId="3010372474" sldId="316"/>
            <ac:spMk id="545" creationId="{6D1EE5E1-50F5-4300-A682-D31260CD8509}"/>
          </ac:spMkLst>
        </pc:spChg>
        <pc:spChg chg="add mod">
          <ac:chgData name="Raman Sharma" userId="4f9c42e4-6128-4166-82e5-f5024735f50a" providerId="ADAL" clId="{E2DEAAF7-C581-49D4-948A-87422A25E8BC}" dt="2017-09-12T17:51:41.203" v="1365" actId="1036"/>
          <ac:spMkLst>
            <pc:docMk/>
            <pc:sldMk cId="3010372474" sldId="316"/>
            <ac:spMk id="546" creationId="{80E02038-2426-436C-BCC9-C7B77426D7EE}"/>
          </ac:spMkLst>
        </pc:spChg>
        <pc:spChg chg="add mod">
          <ac:chgData name="Raman Sharma" userId="4f9c42e4-6128-4166-82e5-f5024735f50a" providerId="ADAL" clId="{E2DEAAF7-C581-49D4-948A-87422A25E8BC}" dt="2017-09-12T17:51:41.203" v="1365" actId="1036"/>
          <ac:spMkLst>
            <pc:docMk/>
            <pc:sldMk cId="3010372474" sldId="316"/>
            <ac:spMk id="547" creationId="{79A8A834-588F-41A4-9CDF-666D6C6A5390}"/>
          </ac:spMkLst>
        </pc:spChg>
        <pc:spChg chg="add mod">
          <ac:chgData name="Raman Sharma" userId="4f9c42e4-6128-4166-82e5-f5024735f50a" providerId="ADAL" clId="{E2DEAAF7-C581-49D4-948A-87422A25E8BC}" dt="2017-09-12T17:51:41.203" v="1365" actId="1036"/>
          <ac:spMkLst>
            <pc:docMk/>
            <pc:sldMk cId="3010372474" sldId="316"/>
            <ac:spMk id="548" creationId="{6B04DB3F-CDD6-4983-B89A-639B0461ED45}"/>
          </ac:spMkLst>
        </pc:spChg>
        <pc:spChg chg="add mod">
          <ac:chgData name="Raman Sharma" userId="4f9c42e4-6128-4166-82e5-f5024735f50a" providerId="ADAL" clId="{E2DEAAF7-C581-49D4-948A-87422A25E8BC}" dt="2017-09-12T17:51:41.203" v="1365" actId="1036"/>
          <ac:spMkLst>
            <pc:docMk/>
            <pc:sldMk cId="3010372474" sldId="316"/>
            <ac:spMk id="549" creationId="{DC18E073-B565-4775-94BB-A6068D8A5CFA}"/>
          </ac:spMkLst>
        </pc:spChg>
        <pc:spChg chg="add mod">
          <ac:chgData name="Raman Sharma" userId="4f9c42e4-6128-4166-82e5-f5024735f50a" providerId="ADAL" clId="{E2DEAAF7-C581-49D4-948A-87422A25E8BC}" dt="2017-09-12T17:51:41.203" v="1365" actId="1036"/>
          <ac:spMkLst>
            <pc:docMk/>
            <pc:sldMk cId="3010372474" sldId="316"/>
            <ac:spMk id="550" creationId="{74EE2AB3-B69C-4291-A6F2-538AED1059B6}"/>
          </ac:spMkLst>
        </pc:spChg>
        <pc:spChg chg="add mod">
          <ac:chgData name="Raman Sharma" userId="4f9c42e4-6128-4166-82e5-f5024735f50a" providerId="ADAL" clId="{E2DEAAF7-C581-49D4-948A-87422A25E8BC}" dt="2017-09-12T17:51:41.203" v="1365" actId="1036"/>
          <ac:spMkLst>
            <pc:docMk/>
            <pc:sldMk cId="3010372474" sldId="316"/>
            <ac:spMk id="551" creationId="{DAE697DB-1783-44AE-9B25-50B9CF44B241}"/>
          </ac:spMkLst>
        </pc:spChg>
        <pc:spChg chg="add mod">
          <ac:chgData name="Raman Sharma" userId="4f9c42e4-6128-4166-82e5-f5024735f50a" providerId="ADAL" clId="{E2DEAAF7-C581-49D4-948A-87422A25E8BC}" dt="2017-09-12T17:51:41.203" v="1365" actId="1036"/>
          <ac:spMkLst>
            <pc:docMk/>
            <pc:sldMk cId="3010372474" sldId="316"/>
            <ac:spMk id="552" creationId="{29E3600E-240B-4AB1-B7E6-68670A30433C}"/>
          </ac:spMkLst>
        </pc:spChg>
        <pc:spChg chg="add mod">
          <ac:chgData name="Raman Sharma" userId="4f9c42e4-6128-4166-82e5-f5024735f50a" providerId="ADAL" clId="{E2DEAAF7-C581-49D4-948A-87422A25E8BC}" dt="2017-09-12T17:51:41.203" v="1365" actId="1036"/>
          <ac:spMkLst>
            <pc:docMk/>
            <pc:sldMk cId="3010372474" sldId="316"/>
            <ac:spMk id="553" creationId="{AE7A2947-A970-41E3-AF2E-3017486C2CE8}"/>
          </ac:spMkLst>
        </pc:spChg>
        <pc:spChg chg="add mod">
          <ac:chgData name="Raman Sharma" userId="4f9c42e4-6128-4166-82e5-f5024735f50a" providerId="ADAL" clId="{E2DEAAF7-C581-49D4-948A-87422A25E8BC}" dt="2017-09-12T17:51:41.203" v="1365" actId="1036"/>
          <ac:spMkLst>
            <pc:docMk/>
            <pc:sldMk cId="3010372474" sldId="316"/>
            <ac:spMk id="554" creationId="{268C6DF1-3555-4513-AC69-782EA0F6C0BD}"/>
          </ac:spMkLst>
        </pc:spChg>
        <pc:spChg chg="add mod">
          <ac:chgData name="Raman Sharma" userId="4f9c42e4-6128-4166-82e5-f5024735f50a" providerId="ADAL" clId="{E2DEAAF7-C581-49D4-948A-87422A25E8BC}" dt="2017-09-12T17:51:41.203" v="1365" actId="1036"/>
          <ac:spMkLst>
            <pc:docMk/>
            <pc:sldMk cId="3010372474" sldId="316"/>
            <ac:spMk id="555" creationId="{33015EF7-5EF7-466D-83B1-9882E9FE5D68}"/>
          </ac:spMkLst>
        </pc:spChg>
        <pc:spChg chg="add mod">
          <ac:chgData name="Raman Sharma" userId="4f9c42e4-6128-4166-82e5-f5024735f50a" providerId="ADAL" clId="{E2DEAAF7-C581-49D4-948A-87422A25E8BC}" dt="2017-09-12T17:51:41.203" v="1365" actId="1036"/>
          <ac:spMkLst>
            <pc:docMk/>
            <pc:sldMk cId="3010372474" sldId="316"/>
            <ac:spMk id="556" creationId="{944DAC71-03EE-4B81-9F24-8A4ABD965BD9}"/>
          </ac:spMkLst>
        </pc:spChg>
        <pc:spChg chg="add mod">
          <ac:chgData name="Raman Sharma" userId="4f9c42e4-6128-4166-82e5-f5024735f50a" providerId="ADAL" clId="{E2DEAAF7-C581-49D4-948A-87422A25E8BC}" dt="2017-09-12T17:51:41.203" v="1365" actId="1036"/>
          <ac:spMkLst>
            <pc:docMk/>
            <pc:sldMk cId="3010372474" sldId="316"/>
            <ac:spMk id="557" creationId="{382A47CC-7225-45AA-970C-07FB55A56E31}"/>
          </ac:spMkLst>
        </pc:spChg>
        <pc:spChg chg="add mod">
          <ac:chgData name="Raman Sharma" userId="4f9c42e4-6128-4166-82e5-f5024735f50a" providerId="ADAL" clId="{E2DEAAF7-C581-49D4-948A-87422A25E8BC}" dt="2017-09-12T17:51:41.203" v="1365" actId="1036"/>
          <ac:spMkLst>
            <pc:docMk/>
            <pc:sldMk cId="3010372474" sldId="316"/>
            <ac:spMk id="558" creationId="{A62E9B1E-C8C5-4206-95D6-FC4C95D8E5AA}"/>
          </ac:spMkLst>
        </pc:spChg>
        <pc:spChg chg="add mod">
          <ac:chgData name="Raman Sharma" userId="4f9c42e4-6128-4166-82e5-f5024735f50a" providerId="ADAL" clId="{E2DEAAF7-C581-49D4-948A-87422A25E8BC}" dt="2017-09-12T17:51:41.203" v="1365" actId="1036"/>
          <ac:spMkLst>
            <pc:docMk/>
            <pc:sldMk cId="3010372474" sldId="316"/>
            <ac:spMk id="559" creationId="{164FFD3F-04E6-4D1B-9D1B-D9222CF83CCA}"/>
          </ac:spMkLst>
        </pc:spChg>
        <pc:spChg chg="add mod">
          <ac:chgData name="Raman Sharma" userId="4f9c42e4-6128-4166-82e5-f5024735f50a" providerId="ADAL" clId="{E2DEAAF7-C581-49D4-948A-87422A25E8BC}" dt="2017-09-12T17:51:41.203" v="1365" actId="1036"/>
          <ac:spMkLst>
            <pc:docMk/>
            <pc:sldMk cId="3010372474" sldId="316"/>
            <ac:spMk id="560" creationId="{8D5C7517-9E57-4B31-A025-3E7121472746}"/>
          </ac:spMkLst>
        </pc:spChg>
        <pc:spChg chg="add mod">
          <ac:chgData name="Raman Sharma" userId="4f9c42e4-6128-4166-82e5-f5024735f50a" providerId="ADAL" clId="{E2DEAAF7-C581-49D4-948A-87422A25E8BC}" dt="2017-09-12T17:51:41.203" v="1365" actId="1036"/>
          <ac:spMkLst>
            <pc:docMk/>
            <pc:sldMk cId="3010372474" sldId="316"/>
            <ac:spMk id="561" creationId="{87A6B4BD-6F6D-416E-9842-51D55477C578}"/>
          </ac:spMkLst>
        </pc:spChg>
        <pc:spChg chg="add mod">
          <ac:chgData name="Raman Sharma" userId="4f9c42e4-6128-4166-82e5-f5024735f50a" providerId="ADAL" clId="{E2DEAAF7-C581-49D4-948A-87422A25E8BC}" dt="2017-09-12T17:51:41.203" v="1365" actId="1036"/>
          <ac:spMkLst>
            <pc:docMk/>
            <pc:sldMk cId="3010372474" sldId="316"/>
            <ac:spMk id="562" creationId="{4908A143-9D14-4869-B7FB-6E4DEB1BA182}"/>
          </ac:spMkLst>
        </pc:spChg>
        <pc:spChg chg="add mod">
          <ac:chgData name="Raman Sharma" userId="4f9c42e4-6128-4166-82e5-f5024735f50a" providerId="ADAL" clId="{E2DEAAF7-C581-49D4-948A-87422A25E8BC}" dt="2017-09-12T17:51:41.203" v="1365" actId="1036"/>
          <ac:spMkLst>
            <pc:docMk/>
            <pc:sldMk cId="3010372474" sldId="316"/>
            <ac:spMk id="563" creationId="{4FC3D33F-0C0E-4D04-80B1-6F90B4BB357D}"/>
          </ac:spMkLst>
        </pc:spChg>
        <pc:spChg chg="add mod">
          <ac:chgData name="Raman Sharma" userId="4f9c42e4-6128-4166-82e5-f5024735f50a" providerId="ADAL" clId="{E2DEAAF7-C581-49D4-948A-87422A25E8BC}" dt="2017-09-12T17:51:41.203" v="1365" actId="1036"/>
          <ac:spMkLst>
            <pc:docMk/>
            <pc:sldMk cId="3010372474" sldId="316"/>
            <ac:spMk id="564" creationId="{6F067F0A-BEE8-42B1-8400-EDEE0464DCC5}"/>
          </ac:spMkLst>
        </pc:spChg>
        <pc:grpChg chg="del mod">
          <ac:chgData name="Raman Sharma" userId="4f9c42e4-6128-4166-82e5-f5024735f50a" providerId="ADAL" clId="{E2DEAAF7-C581-49D4-948A-87422A25E8BC}" dt="2017-09-12T17:27:03.099" v="871" actId="478"/>
          <ac:grpSpMkLst>
            <pc:docMk/>
            <pc:sldMk cId="3010372474" sldId="316"/>
            <ac:grpSpMk id="56" creationId="{00000000-0000-0000-0000-000000000000}"/>
          </ac:grpSpMkLst>
        </pc:grpChg>
        <pc:grpChg chg="del mod">
          <ac:chgData name="Raman Sharma" userId="4f9c42e4-6128-4166-82e5-f5024735f50a" providerId="ADAL" clId="{E2DEAAF7-C581-49D4-948A-87422A25E8BC}" dt="2017-09-12T17:27:03.099" v="871" actId="478"/>
          <ac:grpSpMkLst>
            <pc:docMk/>
            <pc:sldMk cId="3010372474" sldId="316"/>
            <ac:grpSpMk id="58" creationId="{00000000-0000-0000-0000-000000000000}"/>
          </ac:grpSpMkLst>
        </pc:grpChg>
        <pc:grpChg chg="del mod">
          <ac:chgData name="Raman Sharma" userId="4f9c42e4-6128-4166-82e5-f5024735f50a" providerId="ADAL" clId="{E2DEAAF7-C581-49D4-948A-87422A25E8BC}" dt="2017-09-12T17:27:03.099" v="871" actId="478"/>
          <ac:grpSpMkLst>
            <pc:docMk/>
            <pc:sldMk cId="3010372474" sldId="316"/>
            <ac:grpSpMk id="73" creationId="{00000000-0000-0000-0000-000000000000}"/>
          </ac:grpSpMkLst>
        </pc:grpChg>
        <pc:grpChg chg="del mod">
          <ac:chgData name="Raman Sharma" userId="4f9c42e4-6128-4166-82e5-f5024735f50a" providerId="ADAL" clId="{E2DEAAF7-C581-49D4-948A-87422A25E8BC}" dt="2017-09-12T17:27:03.099" v="871" actId="478"/>
          <ac:grpSpMkLst>
            <pc:docMk/>
            <pc:sldMk cId="3010372474" sldId="316"/>
            <ac:grpSpMk id="110" creationId="{00000000-0000-0000-0000-000000000000}"/>
          </ac:grpSpMkLst>
        </pc:grpChg>
        <pc:grpChg chg="add del">
          <ac:chgData name="Raman Sharma" userId="4f9c42e4-6128-4166-82e5-f5024735f50a" providerId="ADAL" clId="{E2DEAAF7-C581-49D4-948A-87422A25E8BC}" dt="2017-09-12T17:21:47.122" v="601" actId="1036"/>
          <ac:grpSpMkLst>
            <pc:docMk/>
            <pc:sldMk cId="3010372474" sldId="316"/>
            <ac:grpSpMk id="122" creationId="{3E44AC56-AA43-45F7-8F49-D0321AEDE3D1}"/>
          </ac:grpSpMkLst>
        </pc:grpChg>
        <pc:grpChg chg="add del">
          <ac:chgData name="Raman Sharma" userId="4f9c42e4-6128-4166-82e5-f5024735f50a" providerId="ADAL" clId="{E2DEAAF7-C581-49D4-948A-87422A25E8BC}" dt="2017-09-12T17:21:47.122" v="601" actId="1036"/>
          <ac:grpSpMkLst>
            <pc:docMk/>
            <pc:sldMk cId="3010372474" sldId="316"/>
            <ac:grpSpMk id="142" creationId="{5EC7E3A5-6DB1-4488-9550-74E4575FEA3E}"/>
          </ac:grpSpMkLst>
        </pc:grpChg>
        <pc:grpChg chg="add del">
          <ac:chgData name="Raman Sharma" userId="4f9c42e4-6128-4166-82e5-f5024735f50a" providerId="ADAL" clId="{E2DEAAF7-C581-49D4-948A-87422A25E8BC}" dt="2017-09-12T17:21:47.122" v="601" actId="1036"/>
          <ac:grpSpMkLst>
            <pc:docMk/>
            <pc:sldMk cId="3010372474" sldId="316"/>
            <ac:grpSpMk id="157" creationId="{50964399-5EAF-49BA-99CE-29C8375D9B33}"/>
          </ac:grpSpMkLst>
        </pc:grpChg>
        <pc:grpChg chg="add del">
          <ac:chgData name="Raman Sharma" userId="4f9c42e4-6128-4166-82e5-f5024735f50a" providerId="ADAL" clId="{E2DEAAF7-C581-49D4-948A-87422A25E8BC}" dt="2017-09-12T17:21:47.122" v="601" actId="1036"/>
          <ac:grpSpMkLst>
            <pc:docMk/>
            <pc:sldMk cId="3010372474" sldId="316"/>
            <ac:grpSpMk id="160" creationId="{1DCD733B-A49F-4FA7-842D-AF87C3C26561}"/>
          </ac:grpSpMkLst>
        </pc:grpChg>
        <pc:grpChg chg="add del mod">
          <ac:chgData name="Raman Sharma" userId="4f9c42e4-6128-4166-82e5-f5024735f50a" providerId="ADAL" clId="{E2DEAAF7-C581-49D4-948A-87422A25E8BC}" dt="2017-09-12T17:26:57.600" v="870" actId="1036"/>
          <ac:grpSpMkLst>
            <pc:docMk/>
            <pc:sldMk cId="3010372474" sldId="316"/>
            <ac:grpSpMk id="215" creationId="{4B5A4406-BA99-4D37-B07E-657AF29C3F10}"/>
          </ac:grpSpMkLst>
        </pc:grpChg>
        <pc:grpChg chg="add del mod">
          <ac:chgData name="Raman Sharma" userId="4f9c42e4-6128-4166-82e5-f5024735f50a" providerId="ADAL" clId="{E2DEAAF7-C581-49D4-948A-87422A25E8BC}" dt="2017-09-12T17:26:57.600" v="870" actId="1036"/>
          <ac:grpSpMkLst>
            <pc:docMk/>
            <pc:sldMk cId="3010372474" sldId="316"/>
            <ac:grpSpMk id="235" creationId="{2441ABEA-1981-472C-8C77-3C27284D31C5}"/>
          </ac:grpSpMkLst>
        </pc:grpChg>
        <pc:grpChg chg="add del mod">
          <ac:chgData name="Raman Sharma" userId="4f9c42e4-6128-4166-82e5-f5024735f50a" providerId="ADAL" clId="{E2DEAAF7-C581-49D4-948A-87422A25E8BC}" dt="2017-09-12T17:26:57.600" v="870" actId="1036"/>
          <ac:grpSpMkLst>
            <pc:docMk/>
            <pc:sldMk cId="3010372474" sldId="316"/>
            <ac:grpSpMk id="250" creationId="{31EAE1D3-EE6A-4894-B6A5-C8F4F76F7D5C}"/>
          </ac:grpSpMkLst>
        </pc:grpChg>
        <pc:grpChg chg="add del mod">
          <ac:chgData name="Raman Sharma" userId="4f9c42e4-6128-4166-82e5-f5024735f50a" providerId="ADAL" clId="{E2DEAAF7-C581-49D4-948A-87422A25E8BC}" dt="2017-09-12T17:26:57.600" v="870" actId="1036"/>
          <ac:grpSpMkLst>
            <pc:docMk/>
            <pc:sldMk cId="3010372474" sldId="316"/>
            <ac:grpSpMk id="253" creationId="{4188F130-BA18-4AAA-918D-53C702767F20}"/>
          </ac:grpSpMkLst>
        </pc:grpChg>
        <pc:grpChg chg="add del mod">
          <ac:chgData name="Raman Sharma" userId="4f9c42e4-6128-4166-82e5-f5024735f50a" providerId="ADAL" clId="{E2DEAAF7-C581-49D4-948A-87422A25E8BC}" dt="2017-09-12T17:50:42.837" v="1244" actId="478"/>
          <ac:grpSpMkLst>
            <pc:docMk/>
            <pc:sldMk cId="3010372474" sldId="316"/>
            <ac:grpSpMk id="308" creationId="{C0442F43-234B-40AA-8017-57585E729424}"/>
          </ac:grpSpMkLst>
        </pc:grpChg>
        <pc:grpChg chg="add del mod">
          <ac:chgData name="Raman Sharma" userId="4f9c42e4-6128-4166-82e5-f5024735f50a" providerId="ADAL" clId="{E2DEAAF7-C581-49D4-948A-87422A25E8BC}" dt="2017-09-12T17:50:42.837" v="1244" actId="478"/>
          <ac:grpSpMkLst>
            <pc:docMk/>
            <pc:sldMk cId="3010372474" sldId="316"/>
            <ac:grpSpMk id="328" creationId="{2DE06CC3-D02A-473A-858D-0D5BB652C834}"/>
          </ac:grpSpMkLst>
        </pc:grpChg>
        <pc:grpChg chg="add del mod">
          <ac:chgData name="Raman Sharma" userId="4f9c42e4-6128-4166-82e5-f5024735f50a" providerId="ADAL" clId="{E2DEAAF7-C581-49D4-948A-87422A25E8BC}" dt="2017-09-12T17:50:42.837" v="1244" actId="478"/>
          <ac:grpSpMkLst>
            <pc:docMk/>
            <pc:sldMk cId="3010372474" sldId="316"/>
            <ac:grpSpMk id="343" creationId="{7DC28714-7AF5-482C-AC3E-8930645DDEAA}"/>
          </ac:grpSpMkLst>
        </pc:grpChg>
        <pc:grpChg chg="add del mod">
          <ac:chgData name="Raman Sharma" userId="4f9c42e4-6128-4166-82e5-f5024735f50a" providerId="ADAL" clId="{E2DEAAF7-C581-49D4-948A-87422A25E8BC}" dt="2017-09-12T17:50:42.837" v="1244" actId="478"/>
          <ac:grpSpMkLst>
            <pc:docMk/>
            <pc:sldMk cId="3010372474" sldId="316"/>
            <ac:grpSpMk id="346" creationId="{D65E5BD0-0D66-44FB-BD40-1EEFB878A599}"/>
          </ac:grpSpMkLst>
        </pc:grpChg>
        <pc:grpChg chg="add del">
          <ac:chgData name="Raman Sharma" userId="4f9c42e4-6128-4166-82e5-f5024735f50a" providerId="ADAL" clId="{E2DEAAF7-C581-49D4-948A-87422A25E8BC}" dt="2017-09-12T17:51:22.987" v="1249" actId="1036"/>
          <ac:grpSpMkLst>
            <pc:docMk/>
            <pc:sldMk cId="3010372474" sldId="316"/>
            <ac:grpSpMk id="401" creationId="{7B83659C-2AAE-412C-8DCA-3F30EAD306AF}"/>
          </ac:grpSpMkLst>
        </pc:grpChg>
        <pc:grpChg chg="add del">
          <ac:chgData name="Raman Sharma" userId="4f9c42e4-6128-4166-82e5-f5024735f50a" providerId="ADAL" clId="{E2DEAAF7-C581-49D4-948A-87422A25E8BC}" dt="2017-09-12T17:51:22.987" v="1249" actId="1036"/>
          <ac:grpSpMkLst>
            <pc:docMk/>
            <pc:sldMk cId="3010372474" sldId="316"/>
            <ac:grpSpMk id="421" creationId="{886A0A9D-A9FB-4CA3-89DA-FA839A37DEE8}"/>
          </ac:grpSpMkLst>
        </pc:grpChg>
        <pc:grpChg chg="add del">
          <ac:chgData name="Raman Sharma" userId="4f9c42e4-6128-4166-82e5-f5024735f50a" providerId="ADAL" clId="{E2DEAAF7-C581-49D4-948A-87422A25E8BC}" dt="2017-09-12T17:51:22.987" v="1249" actId="1036"/>
          <ac:grpSpMkLst>
            <pc:docMk/>
            <pc:sldMk cId="3010372474" sldId="316"/>
            <ac:grpSpMk id="436" creationId="{B0941309-0F4C-4282-BBFD-85BA1EB22231}"/>
          </ac:grpSpMkLst>
        </pc:grpChg>
        <pc:grpChg chg="add del">
          <ac:chgData name="Raman Sharma" userId="4f9c42e4-6128-4166-82e5-f5024735f50a" providerId="ADAL" clId="{E2DEAAF7-C581-49D4-948A-87422A25E8BC}" dt="2017-09-12T17:51:22.987" v="1249" actId="1036"/>
          <ac:grpSpMkLst>
            <pc:docMk/>
            <pc:sldMk cId="3010372474" sldId="316"/>
            <ac:grpSpMk id="439" creationId="{164F4A66-31B5-44DC-BED9-05B9F2A3F63A}"/>
          </ac:grpSpMkLst>
        </pc:grpChg>
        <pc:grpChg chg="add mod">
          <ac:chgData name="Raman Sharma" userId="4f9c42e4-6128-4166-82e5-f5024735f50a" providerId="ADAL" clId="{E2DEAAF7-C581-49D4-948A-87422A25E8BC}" dt="2017-09-12T17:51:41.203" v="1365" actId="1036"/>
          <ac:grpSpMkLst>
            <pc:docMk/>
            <pc:sldMk cId="3010372474" sldId="316"/>
            <ac:grpSpMk id="494" creationId="{C7248088-4FC8-469C-A0A6-5A4EB7560C4F}"/>
          </ac:grpSpMkLst>
        </pc:grpChg>
        <pc:grpChg chg="add mod">
          <ac:chgData name="Raman Sharma" userId="4f9c42e4-6128-4166-82e5-f5024735f50a" providerId="ADAL" clId="{E2DEAAF7-C581-49D4-948A-87422A25E8BC}" dt="2017-09-12T17:51:41.203" v="1365" actId="1036"/>
          <ac:grpSpMkLst>
            <pc:docMk/>
            <pc:sldMk cId="3010372474" sldId="316"/>
            <ac:grpSpMk id="514" creationId="{04703DEA-9C90-443E-893E-DF200A2BD659}"/>
          </ac:grpSpMkLst>
        </pc:grpChg>
        <pc:grpChg chg="add mod">
          <ac:chgData name="Raman Sharma" userId="4f9c42e4-6128-4166-82e5-f5024735f50a" providerId="ADAL" clId="{E2DEAAF7-C581-49D4-948A-87422A25E8BC}" dt="2017-09-12T17:51:41.203" v="1365" actId="1036"/>
          <ac:grpSpMkLst>
            <pc:docMk/>
            <pc:sldMk cId="3010372474" sldId="316"/>
            <ac:grpSpMk id="529" creationId="{1D988519-8146-451D-8F25-3B533B4ECA97}"/>
          </ac:grpSpMkLst>
        </pc:grpChg>
        <pc:grpChg chg="add mod">
          <ac:chgData name="Raman Sharma" userId="4f9c42e4-6128-4166-82e5-f5024735f50a" providerId="ADAL" clId="{E2DEAAF7-C581-49D4-948A-87422A25E8BC}" dt="2017-09-12T17:51:41.203" v="1365" actId="1036"/>
          <ac:grpSpMkLst>
            <pc:docMk/>
            <pc:sldMk cId="3010372474" sldId="316"/>
            <ac:grpSpMk id="532" creationId="{6789EF9E-3FCA-48E2-B5EA-1CF973C60096}"/>
          </ac:grpSpMkLst>
        </pc:grpChg>
        <pc:cxnChg chg="mod">
          <ac:chgData name="Raman Sharma" userId="4f9c42e4-6128-4166-82e5-f5024735f50a" providerId="ADAL" clId="{E2DEAAF7-C581-49D4-948A-87422A25E8BC}" dt="2017-09-12T19:55:26.499" v="1629" actId="14100"/>
          <ac:cxnSpMkLst>
            <pc:docMk/>
            <pc:sldMk cId="3010372474" sldId="316"/>
            <ac:cxnSpMk id="11" creationId="{00000000-0000-0000-0000-000000000000}"/>
          </ac:cxnSpMkLst>
        </pc:cxnChg>
        <pc:cxnChg chg="add del">
          <ac:chgData name="Raman Sharma" userId="4f9c42e4-6128-4166-82e5-f5024735f50a" providerId="ADAL" clId="{E2DEAAF7-C581-49D4-948A-87422A25E8BC}" dt="2017-09-12T17:21:47.122" v="601" actId="1036"/>
          <ac:cxnSpMkLst>
            <pc:docMk/>
            <pc:sldMk cId="3010372474" sldId="316"/>
            <ac:cxnSpMk id="168" creationId="{81E67183-26A0-4FCF-81DC-10B700AFFFE7}"/>
          </ac:cxnSpMkLst>
        </pc:cxnChg>
        <pc:cxnChg chg="add del">
          <ac:chgData name="Raman Sharma" userId="4f9c42e4-6128-4166-82e5-f5024735f50a" providerId="ADAL" clId="{E2DEAAF7-C581-49D4-948A-87422A25E8BC}" dt="2017-09-12T17:21:47.122" v="601" actId="1036"/>
          <ac:cxnSpMkLst>
            <pc:docMk/>
            <pc:sldMk cId="3010372474" sldId="316"/>
            <ac:cxnSpMk id="169" creationId="{4BAB70D8-922D-4B60-8C3B-696F1FC03B09}"/>
          </ac:cxnSpMkLst>
        </pc:cxnChg>
        <pc:cxnChg chg="add del">
          <ac:chgData name="Raman Sharma" userId="4f9c42e4-6128-4166-82e5-f5024735f50a" providerId="ADAL" clId="{E2DEAAF7-C581-49D4-948A-87422A25E8BC}" dt="2017-09-12T17:21:47.122" v="601" actId="1036"/>
          <ac:cxnSpMkLst>
            <pc:docMk/>
            <pc:sldMk cId="3010372474" sldId="316"/>
            <ac:cxnSpMk id="170" creationId="{53005C88-FFAE-4E33-B4C4-5BCEDFEF6990}"/>
          </ac:cxnSpMkLst>
        </pc:cxnChg>
        <pc:cxnChg chg="add del mod">
          <ac:chgData name="Raman Sharma" userId="4f9c42e4-6128-4166-82e5-f5024735f50a" providerId="ADAL" clId="{E2DEAAF7-C581-49D4-948A-87422A25E8BC}" dt="2017-09-12T17:26:57.600" v="870" actId="1036"/>
          <ac:cxnSpMkLst>
            <pc:docMk/>
            <pc:sldMk cId="3010372474" sldId="316"/>
            <ac:cxnSpMk id="261" creationId="{B0ED9488-DB0B-4F36-9FDB-CD701CF5A48B}"/>
          </ac:cxnSpMkLst>
        </pc:cxnChg>
        <pc:cxnChg chg="add del mod">
          <ac:chgData name="Raman Sharma" userId="4f9c42e4-6128-4166-82e5-f5024735f50a" providerId="ADAL" clId="{E2DEAAF7-C581-49D4-948A-87422A25E8BC}" dt="2017-09-12T17:26:57.600" v="870" actId="1036"/>
          <ac:cxnSpMkLst>
            <pc:docMk/>
            <pc:sldMk cId="3010372474" sldId="316"/>
            <ac:cxnSpMk id="262" creationId="{6399B276-6BC7-4DCC-95C5-06596B8B8A7E}"/>
          </ac:cxnSpMkLst>
        </pc:cxnChg>
        <pc:cxnChg chg="add del mod">
          <ac:chgData name="Raman Sharma" userId="4f9c42e4-6128-4166-82e5-f5024735f50a" providerId="ADAL" clId="{E2DEAAF7-C581-49D4-948A-87422A25E8BC}" dt="2017-09-12T17:26:57.600" v="870" actId="1036"/>
          <ac:cxnSpMkLst>
            <pc:docMk/>
            <pc:sldMk cId="3010372474" sldId="316"/>
            <ac:cxnSpMk id="263" creationId="{ACC35E7F-DE50-4EA0-899F-4DA0F65C15B6}"/>
          </ac:cxnSpMkLst>
        </pc:cxnChg>
        <pc:cxnChg chg="add del mod">
          <ac:chgData name="Raman Sharma" userId="4f9c42e4-6128-4166-82e5-f5024735f50a" providerId="ADAL" clId="{E2DEAAF7-C581-49D4-948A-87422A25E8BC}" dt="2017-09-12T17:50:42.837" v="1244" actId="478"/>
          <ac:cxnSpMkLst>
            <pc:docMk/>
            <pc:sldMk cId="3010372474" sldId="316"/>
            <ac:cxnSpMk id="354" creationId="{4B196CA0-A4DD-4E47-87A9-702B5F929D87}"/>
          </ac:cxnSpMkLst>
        </pc:cxnChg>
        <pc:cxnChg chg="add del mod">
          <ac:chgData name="Raman Sharma" userId="4f9c42e4-6128-4166-82e5-f5024735f50a" providerId="ADAL" clId="{E2DEAAF7-C581-49D4-948A-87422A25E8BC}" dt="2017-09-12T17:50:42.837" v="1244" actId="478"/>
          <ac:cxnSpMkLst>
            <pc:docMk/>
            <pc:sldMk cId="3010372474" sldId="316"/>
            <ac:cxnSpMk id="355" creationId="{9EA0EB67-A42D-4745-85FE-CAA2A6A059A2}"/>
          </ac:cxnSpMkLst>
        </pc:cxnChg>
        <pc:cxnChg chg="add del mod">
          <ac:chgData name="Raman Sharma" userId="4f9c42e4-6128-4166-82e5-f5024735f50a" providerId="ADAL" clId="{E2DEAAF7-C581-49D4-948A-87422A25E8BC}" dt="2017-09-12T17:50:42.837" v="1244" actId="478"/>
          <ac:cxnSpMkLst>
            <pc:docMk/>
            <pc:sldMk cId="3010372474" sldId="316"/>
            <ac:cxnSpMk id="356" creationId="{51F6702E-99C3-41AF-9993-270E847CEAEF}"/>
          </ac:cxnSpMkLst>
        </pc:cxnChg>
        <pc:cxnChg chg="add del">
          <ac:chgData name="Raman Sharma" userId="4f9c42e4-6128-4166-82e5-f5024735f50a" providerId="ADAL" clId="{E2DEAAF7-C581-49D4-948A-87422A25E8BC}" dt="2017-09-12T17:51:22.987" v="1249" actId="1036"/>
          <ac:cxnSpMkLst>
            <pc:docMk/>
            <pc:sldMk cId="3010372474" sldId="316"/>
            <ac:cxnSpMk id="447" creationId="{B4C6BF2C-BEE0-4B75-B046-A8E4EF8747DD}"/>
          </ac:cxnSpMkLst>
        </pc:cxnChg>
        <pc:cxnChg chg="add del">
          <ac:chgData name="Raman Sharma" userId="4f9c42e4-6128-4166-82e5-f5024735f50a" providerId="ADAL" clId="{E2DEAAF7-C581-49D4-948A-87422A25E8BC}" dt="2017-09-12T17:51:22.987" v="1249" actId="1036"/>
          <ac:cxnSpMkLst>
            <pc:docMk/>
            <pc:sldMk cId="3010372474" sldId="316"/>
            <ac:cxnSpMk id="448" creationId="{016E9A75-9A6B-4D6F-BBBD-084F628F7F1E}"/>
          </ac:cxnSpMkLst>
        </pc:cxnChg>
        <pc:cxnChg chg="add del">
          <ac:chgData name="Raman Sharma" userId="4f9c42e4-6128-4166-82e5-f5024735f50a" providerId="ADAL" clId="{E2DEAAF7-C581-49D4-948A-87422A25E8BC}" dt="2017-09-12T17:51:22.987" v="1249" actId="1036"/>
          <ac:cxnSpMkLst>
            <pc:docMk/>
            <pc:sldMk cId="3010372474" sldId="316"/>
            <ac:cxnSpMk id="449" creationId="{48BAD180-7FD9-4875-B297-15DCC75479BC}"/>
          </ac:cxnSpMkLst>
        </pc:cxnChg>
        <pc:cxnChg chg="add mod">
          <ac:chgData name="Raman Sharma" userId="4f9c42e4-6128-4166-82e5-f5024735f50a" providerId="ADAL" clId="{E2DEAAF7-C581-49D4-948A-87422A25E8BC}" dt="2017-09-12T17:51:41.203" v="1365" actId="1036"/>
          <ac:cxnSpMkLst>
            <pc:docMk/>
            <pc:sldMk cId="3010372474" sldId="316"/>
            <ac:cxnSpMk id="540" creationId="{2DE70EA6-AE62-4AC8-897E-B85BCA169BA6}"/>
          </ac:cxnSpMkLst>
        </pc:cxnChg>
        <pc:cxnChg chg="add mod">
          <ac:chgData name="Raman Sharma" userId="4f9c42e4-6128-4166-82e5-f5024735f50a" providerId="ADAL" clId="{E2DEAAF7-C581-49D4-948A-87422A25E8BC}" dt="2017-09-12T17:51:41.203" v="1365" actId="1036"/>
          <ac:cxnSpMkLst>
            <pc:docMk/>
            <pc:sldMk cId="3010372474" sldId="316"/>
            <ac:cxnSpMk id="541" creationId="{78FAE31C-4A75-4906-96C9-0877C02C6748}"/>
          </ac:cxnSpMkLst>
        </pc:cxnChg>
        <pc:cxnChg chg="add mod">
          <ac:chgData name="Raman Sharma" userId="4f9c42e4-6128-4166-82e5-f5024735f50a" providerId="ADAL" clId="{E2DEAAF7-C581-49D4-948A-87422A25E8BC}" dt="2017-09-12T17:51:41.203" v="1365" actId="1036"/>
          <ac:cxnSpMkLst>
            <pc:docMk/>
            <pc:sldMk cId="3010372474" sldId="316"/>
            <ac:cxnSpMk id="542" creationId="{3CDBC16B-7507-4E84-9DFE-DB998FF247E2}"/>
          </ac:cxnSpMkLst>
        </pc:cxnChg>
      </pc:sldChg>
      <pc:sldChg chg="addSp delSp modSp delAnim modAnim modNotesTx">
        <pc:chgData name="Raman Sharma" userId="4f9c42e4-6128-4166-82e5-f5024735f50a" providerId="ADAL" clId="{E2DEAAF7-C581-49D4-948A-87422A25E8BC}" dt="2017-09-13T02:15:31.434" v="6767" actId="20577"/>
        <pc:sldMkLst>
          <pc:docMk/>
          <pc:sldMk cId="3581665344" sldId="317"/>
        </pc:sldMkLst>
        <pc:spChg chg="mod">
          <ac:chgData name="Raman Sharma" userId="4f9c42e4-6128-4166-82e5-f5024735f50a" providerId="ADAL" clId="{E2DEAAF7-C581-49D4-948A-87422A25E8BC}" dt="2017-09-12T19:39:03.995" v="1494" actId="1035"/>
          <ac:spMkLst>
            <pc:docMk/>
            <pc:sldMk cId="3581665344" sldId="317"/>
            <ac:spMk id="12" creationId="{00000000-0000-0000-0000-000000000000}"/>
          </ac:spMkLst>
        </pc:spChg>
        <pc:spChg chg="add del mod">
          <ac:chgData name="Raman Sharma" userId="4f9c42e4-6128-4166-82e5-f5024735f50a" providerId="ADAL" clId="{E2DEAAF7-C581-49D4-948A-87422A25E8BC}" dt="2017-09-12T17:50:51.775" v="1246" actId="478"/>
          <ac:spMkLst>
            <pc:docMk/>
            <pc:sldMk cId="3581665344" sldId="317"/>
            <ac:spMk id="15" creationId="{7BDC10E4-7C90-4EA1-BA88-328E2EFF398F}"/>
          </ac:spMkLst>
        </pc:spChg>
        <pc:spChg chg="add del mod">
          <ac:chgData name="Raman Sharma" userId="4f9c42e4-6128-4166-82e5-f5024735f50a" providerId="ADAL" clId="{E2DEAAF7-C581-49D4-948A-87422A25E8BC}" dt="2017-09-12T17:50:51.775" v="1246" actId="478"/>
          <ac:spMkLst>
            <pc:docMk/>
            <pc:sldMk cId="3581665344" sldId="317"/>
            <ac:spMk id="16" creationId="{681681A5-DF01-42CA-9EA1-1D96663686C9}"/>
          </ac:spMkLst>
        </pc:spChg>
        <pc:spChg chg="add del mod">
          <ac:chgData name="Raman Sharma" userId="4f9c42e4-6128-4166-82e5-f5024735f50a" providerId="ADAL" clId="{E2DEAAF7-C581-49D4-948A-87422A25E8BC}" dt="2017-09-12T17:50:51.775" v="1246" actId="478"/>
          <ac:spMkLst>
            <pc:docMk/>
            <pc:sldMk cId="3581665344" sldId="317"/>
            <ac:spMk id="17" creationId="{D94CA7B2-2ACF-419B-95DF-866249775A58}"/>
          </ac:spMkLst>
        </pc:spChg>
        <pc:spChg chg="add del mod">
          <ac:chgData name="Raman Sharma" userId="4f9c42e4-6128-4166-82e5-f5024735f50a" providerId="ADAL" clId="{E2DEAAF7-C581-49D4-948A-87422A25E8BC}" dt="2017-09-12T17:50:51.775" v="1246" actId="478"/>
          <ac:spMkLst>
            <pc:docMk/>
            <pc:sldMk cId="3581665344" sldId="317"/>
            <ac:spMk id="18" creationId="{506DF01B-4DA6-48F5-98F0-E4B98DC4E06B}"/>
          </ac:spMkLst>
        </pc:spChg>
        <pc:spChg chg="add del mod">
          <ac:chgData name="Raman Sharma" userId="4f9c42e4-6128-4166-82e5-f5024735f50a" providerId="ADAL" clId="{E2DEAAF7-C581-49D4-948A-87422A25E8BC}" dt="2017-09-12T17:50:51.775" v="1246" actId="478"/>
          <ac:spMkLst>
            <pc:docMk/>
            <pc:sldMk cId="3581665344" sldId="317"/>
            <ac:spMk id="19" creationId="{5AD2C7F1-F6EB-44F6-AD0C-483BAE5533B5}"/>
          </ac:spMkLst>
        </pc:spChg>
        <pc:spChg chg="mod">
          <ac:chgData name="Raman Sharma" userId="4f9c42e4-6128-4166-82e5-f5024735f50a" providerId="ADAL" clId="{E2DEAAF7-C581-49D4-948A-87422A25E8BC}" dt="2017-09-12T19:39:03.995" v="1494" actId="1035"/>
          <ac:spMkLst>
            <pc:docMk/>
            <pc:sldMk cId="3581665344" sldId="317"/>
            <ac:spMk id="20" creationId="{00000000-0000-0000-0000-000000000000}"/>
          </ac:spMkLst>
        </pc:spChg>
        <pc:spChg chg="del">
          <ac:chgData name="Raman Sharma" userId="4f9c42e4-6128-4166-82e5-f5024735f50a" providerId="ADAL" clId="{E2DEAAF7-C581-49D4-948A-87422A25E8BC}" dt="2017-09-12T17:32:13.125" v="900" actId="478"/>
          <ac:spMkLst>
            <pc:docMk/>
            <pc:sldMk cId="3581665344" sldId="317"/>
            <ac:spMk id="21" creationId="{00000000-0000-0000-0000-000000000000}"/>
          </ac:spMkLst>
        </pc:spChg>
        <pc:spChg chg="del">
          <ac:chgData name="Raman Sharma" userId="4f9c42e4-6128-4166-82e5-f5024735f50a" providerId="ADAL" clId="{E2DEAAF7-C581-49D4-948A-87422A25E8BC}" dt="2017-09-12T17:32:13.125" v="900" actId="478"/>
          <ac:spMkLst>
            <pc:docMk/>
            <pc:sldMk cId="3581665344" sldId="317"/>
            <ac:spMk id="22" creationId="{00000000-0000-0000-0000-000000000000}"/>
          </ac:spMkLst>
        </pc:spChg>
        <pc:spChg chg="add del mod">
          <ac:chgData name="Raman Sharma" userId="4f9c42e4-6128-4166-82e5-f5024735f50a" providerId="ADAL" clId="{E2DEAAF7-C581-49D4-948A-87422A25E8BC}" dt="2017-09-12T17:50:51.775" v="1246" actId="478"/>
          <ac:spMkLst>
            <pc:docMk/>
            <pc:sldMk cId="3581665344" sldId="317"/>
            <ac:spMk id="23" creationId="{FE21FA4B-67B0-4490-83DB-31AE652F2FF0}"/>
          </ac:spMkLst>
        </pc:spChg>
        <pc:spChg chg="add del mod">
          <ac:chgData name="Raman Sharma" userId="4f9c42e4-6128-4166-82e5-f5024735f50a" providerId="ADAL" clId="{E2DEAAF7-C581-49D4-948A-87422A25E8BC}" dt="2017-09-12T17:50:51.775" v="1246" actId="478"/>
          <ac:spMkLst>
            <pc:docMk/>
            <pc:sldMk cId="3581665344" sldId="317"/>
            <ac:spMk id="24" creationId="{6AAF9C07-F1FC-44C6-BE07-9F3278CB74DE}"/>
          </ac:spMkLst>
        </pc:spChg>
        <pc:spChg chg="add del mod">
          <ac:chgData name="Raman Sharma" userId="4f9c42e4-6128-4166-82e5-f5024735f50a" providerId="ADAL" clId="{E2DEAAF7-C581-49D4-948A-87422A25E8BC}" dt="2017-09-12T17:50:51.775" v="1246" actId="478"/>
          <ac:spMkLst>
            <pc:docMk/>
            <pc:sldMk cId="3581665344" sldId="317"/>
            <ac:spMk id="25" creationId="{D661ACEB-A09B-42FC-91E6-151E6942EA6A}"/>
          </ac:spMkLst>
        </pc:spChg>
        <pc:spChg chg="add del mod">
          <ac:chgData name="Raman Sharma" userId="4f9c42e4-6128-4166-82e5-f5024735f50a" providerId="ADAL" clId="{E2DEAAF7-C581-49D4-948A-87422A25E8BC}" dt="2017-09-12T17:50:51.775" v="1246" actId="478"/>
          <ac:spMkLst>
            <pc:docMk/>
            <pc:sldMk cId="3581665344" sldId="317"/>
            <ac:spMk id="26" creationId="{7E573FBC-1D6C-4C6A-90FA-7F2A4F6F7DD3}"/>
          </ac:spMkLst>
        </pc:spChg>
        <pc:spChg chg="mod">
          <ac:chgData name="Raman Sharma" userId="4f9c42e4-6128-4166-82e5-f5024735f50a" providerId="ADAL" clId="{E2DEAAF7-C581-49D4-948A-87422A25E8BC}" dt="2017-09-12T19:39:03.995" v="1494" actId="1035"/>
          <ac:spMkLst>
            <pc:docMk/>
            <pc:sldMk cId="3581665344" sldId="317"/>
            <ac:spMk id="27" creationId="{00000000-0000-0000-0000-000000000000}"/>
          </ac:spMkLst>
        </pc:spChg>
        <pc:spChg chg="mod">
          <ac:chgData name="Raman Sharma" userId="4f9c42e4-6128-4166-82e5-f5024735f50a" providerId="ADAL" clId="{E2DEAAF7-C581-49D4-948A-87422A25E8BC}" dt="2017-09-12T19:54:22.983" v="1600" actId="1037"/>
          <ac:spMkLst>
            <pc:docMk/>
            <pc:sldMk cId="3581665344" sldId="317"/>
            <ac:spMk id="28" creationId="{00000000-0000-0000-0000-000000000000}"/>
          </ac:spMkLst>
        </pc:spChg>
        <pc:spChg chg="del">
          <ac:chgData name="Raman Sharma" userId="4f9c42e4-6128-4166-82e5-f5024735f50a" providerId="ADAL" clId="{E2DEAAF7-C581-49D4-948A-87422A25E8BC}" dt="2017-09-12T17:32:13.125" v="900" actId="478"/>
          <ac:spMkLst>
            <pc:docMk/>
            <pc:sldMk cId="3581665344" sldId="317"/>
            <ac:spMk id="29" creationId="{00000000-0000-0000-0000-000000000000}"/>
          </ac:spMkLst>
        </pc:spChg>
        <pc:spChg chg="add del mod">
          <ac:chgData name="Raman Sharma" userId="4f9c42e4-6128-4166-82e5-f5024735f50a" providerId="ADAL" clId="{E2DEAAF7-C581-49D4-948A-87422A25E8BC}" dt="2017-09-12T17:50:51.775" v="1246" actId="478"/>
          <ac:spMkLst>
            <pc:docMk/>
            <pc:sldMk cId="3581665344" sldId="317"/>
            <ac:spMk id="30" creationId="{C6B3F03F-B99E-417D-A0F6-E363399EBEE9}"/>
          </ac:spMkLst>
        </pc:spChg>
        <pc:spChg chg="add del mod">
          <ac:chgData name="Raman Sharma" userId="4f9c42e4-6128-4166-82e5-f5024735f50a" providerId="ADAL" clId="{E2DEAAF7-C581-49D4-948A-87422A25E8BC}" dt="2017-09-12T17:50:51.775" v="1246" actId="478"/>
          <ac:spMkLst>
            <pc:docMk/>
            <pc:sldMk cId="3581665344" sldId="317"/>
            <ac:spMk id="31" creationId="{DDBAF4D7-63CB-4226-9BD6-BFD6C9703BF8}"/>
          </ac:spMkLst>
        </pc:spChg>
        <pc:spChg chg="add del">
          <ac:chgData name="Raman Sharma" userId="4f9c42e4-6128-4166-82e5-f5024735f50a" providerId="ADAL" clId="{E2DEAAF7-C581-49D4-948A-87422A25E8BC}" dt="2017-09-12T20:07:04.290" v="1641" actId="1036"/>
          <ac:spMkLst>
            <pc:docMk/>
            <pc:sldMk cId="3581665344" sldId="317"/>
            <ac:spMk id="69" creationId="{F093A420-64AE-4C8F-9BF0-F87CE957D339}"/>
          </ac:spMkLst>
        </pc:spChg>
        <pc:spChg chg="add mod">
          <ac:chgData name="Raman Sharma" userId="4f9c42e4-6128-4166-82e5-f5024735f50a" providerId="ADAL" clId="{E2DEAAF7-C581-49D4-948A-87422A25E8BC}" dt="2017-09-12T20:09:09.025" v="1651" actId="2711"/>
          <ac:spMkLst>
            <pc:docMk/>
            <pc:sldMk cId="3581665344" sldId="317"/>
            <ac:spMk id="70" creationId="{7F028B8A-BAB2-4949-ACD1-F4F3AC14D22B}"/>
          </ac:spMkLst>
        </pc:spChg>
        <pc:spChg chg="del">
          <ac:chgData name="Raman Sharma" userId="4f9c42e4-6128-4166-82e5-f5024735f50a" providerId="ADAL" clId="{E2DEAAF7-C581-49D4-948A-87422A25E8BC}" dt="2017-09-12T17:32:13.125" v="900" actId="478"/>
          <ac:spMkLst>
            <pc:docMk/>
            <pc:sldMk cId="3581665344" sldId="317"/>
            <ac:spMk id="72" creationId="{FD82D69E-B73B-4B7D-B1A5-A3E895CAB4A1}"/>
          </ac:spMkLst>
        </pc:spChg>
        <pc:spChg chg="add del mod">
          <ac:chgData name="Raman Sharma" userId="4f9c42e4-6128-4166-82e5-f5024735f50a" providerId="ADAL" clId="{E2DEAAF7-C581-49D4-948A-87422A25E8BC}" dt="2017-09-12T17:50:51.775" v="1246" actId="478"/>
          <ac:spMkLst>
            <pc:docMk/>
            <pc:sldMk cId="3581665344" sldId="317"/>
            <ac:spMk id="82" creationId="{759B8CF2-46F0-4148-A99C-4D1FF7AE7D10}"/>
          </ac:spMkLst>
        </pc:spChg>
        <pc:spChg chg="add del">
          <ac:chgData name="Raman Sharma" userId="4f9c42e4-6128-4166-82e5-f5024735f50a" providerId="ADAL" clId="{E2DEAAF7-C581-49D4-948A-87422A25E8BC}" dt="2017-09-12T17:52:05.369" v="1367" actId="1036"/>
          <ac:spMkLst>
            <pc:docMk/>
            <pc:sldMk cId="3581665344" sldId="317"/>
            <ac:spMk id="83" creationId="{8890115C-20D9-495B-8D21-BECC4FC79F84}"/>
          </ac:spMkLst>
        </pc:spChg>
        <pc:spChg chg="add del">
          <ac:chgData name="Raman Sharma" userId="4f9c42e4-6128-4166-82e5-f5024735f50a" providerId="ADAL" clId="{E2DEAAF7-C581-49D4-948A-87422A25E8BC}" dt="2017-09-12T17:52:05.369" v="1367" actId="1036"/>
          <ac:spMkLst>
            <pc:docMk/>
            <pc:sldMk cId="3581665344" sldId="317"/>
            <ac:spMk id="84" creationId="{8ACE696B-95CF-4411-A92C-296F2E1A8592}"/>
          </ac:spMkLst>
        </pc:spChg>
        <pc:spChg chg="add del">
          <ac:chgData name="Raman Sharma" userId="4f9c42e4-6128-4166-82e5-f5024735f50a" providerId="ADAL" clId="{E2DEAAF7-C581-49D4-948A-87422A25E8BC}" dt="2017-09-12T17:52:05.369" v="1367" actId="1036"/>
          <ac:spMkLst>
            <pc:docMk/>
            <pc:sldMk cId="3581665344" sldId="317"/>
            <ac:spMk id="85" creationId="{B5898B07-4A0E-4528-B71A-90084A4172BE}"/>
          </ac:spMkLst>
        </pc:spChg>
        <pc:spChg chg="add del">
          <ac:chgData name="Raman Sharma" userId="4f9c42e4-6128-4166-82e5-f5024735f50a" providerId="ADAL" clId="{E2DEAAF7-C581-49D4-948A-87422A25E8BC}" dt="2017-09-12T17:52:05.369" v="1367" actId="1036"/>
          <ac:spMkLst>
            <pc:docMk/>
            <pc:sldMk cId="3581665344" sldId="317"/>
            <ac:spMk id="86" creationId="{765065FB-2B69-4522-8C0F-56CE6051BE2A}"/>
          </ac:spMkLst>
        </pc:spChg>
        <pc:spChg chg="add del">
          <ac:chgData name="Raman Sharma" userId="4f9c42e4-6128-4166-82e5-f5024735f50a" providerId="ADAL" clId="{E2DEAAF7-C581-49D4-948A-87422A25E8BC}" dt="2017-09-12T17:52:05.369" v="1367" actId="1036"/>
          <ac:spMkLst>
            <pc:docMk/>
            <pc:sldMk cId="3581665344" sldId="317"/>
            <ac:spMk id="87" creationId="{BB98AC21-2810-4015-AD74-04924D9F726B}"/>
          </ac:spMkLst>
        </pc:spChg>
        <pc:spChg chg="add del">
          <ac:chgData name="Raman Sharma" userId="4f9c42e4-6128-4166-82e5-f5024735f50a" providerId="ADAL" clId="{E2DEAAF7-C581-49D4-948A-87422A25E8BC}" dt="2017-09-12T17:52:05.369" v="1367" actId="1036"/>
          <ac:spMkLst>
            <pc:docMk/>
            <pc:sldMk cId="3581665344" sldId="317"/>
            <ac:spMk id="88" creationId="{3CE52FF0-1511-4067-B8F9-06C3CAD1EEC7}"/>
          </ac:spMkLst>
        </pc:spChg>
        <pc:spChg chg="add del">
          <ac:chgData name="Raman Sharma" userId="4f9c42e4-6128-4166-82e5-f5024735f50a" providerId="ADAL" clId="{E2DEAAF7-C581-49D4-948A-87422A25E8BC}" dt="2017-09-12T17:52:05.369" v="1367" actId="1036"/>
          <ac:spMkLst>
            <pc:docMk/>
            <pc:sldMk cId="3581665344" sldId="317"/>
            <ac:spMk id="89" creationId="{8261E014-A987-4D7D-8C42-A01AEE839957}"/>
          </ac:spMkLst>
        </pc:spChg>
        <pc:spChg chg="add del">
          <ac:chgData name="Raman Sharma" userId="4f9c42e4-6128-4166-82e5-f5024735f50a" providerId="ADAL" clId="{E2DEAAF7-C581-49D4-948A-87422A25E8BC}" dt="2017-09-12T17:52:05.369" v="1367" actId="1036"/>
          <ac:spMkLst>
            <pc:docMk/>
            <pc:sldMk cId="3581665344" sldId="317"/>
            <ac:spMk id="90" creationId="{8C742F22-7D6B-459A-8F95-3148922223BC}"/>
          </ac:spMkLst>
        </pc:spChg>
        <pc:spChg chg="add del">
          <ac:chgData name="Raman Sharma" userId="4f9c42e4-6128-4166-82e5-f5024735f50a" providerId="ADAL" clId="{E2DEAAF7-C581-49D4-948A-87422A25E8BC}" dt="2017-09-12T17:52:05.369" v="1367" actId="1036"/>
          <ac:spMkLst>
            <pc:docMk/>
            <pc:sldMk cId="3581665344" sldId="317"/>
            <ac:spMk id="91" creationId="{A793DFD3-B841-4D7B-A339-314248E0C9CC}"/>
          </ac:spMkLst>
        </pc:spChg>
        <pc:spChg chg="add del">
          <ac:chgData name="Raman Sharma" userId="4f9c42e4-6128-4166-82e5-f5024735f50a" providerId="ADAL" clId="{E2DEAAF7-C581-49D4-948A-87422A25E8BC}" dt="2017-09-12T17:52:05.369" v="1367" actId="1036"/>
          <ac:spMkLst>
            <pc:docMk/>
            <pc:sldMk cId="3581665344" sldId="317"/>
            <ac:spMk id="92" creationId="{D74A40B1-0213-48A7-A779-5360AAE7F8C2}"/>
          </ac:spMkLst>
        </pc:spChg>
        <pc:spChg chg="add del">
          <ac:chgData name="Raman Sharma" userId="4f9c42e4-6128-4166-82e5-f5024735f50a" providerId="ADAL" clId="{E2DEAAF7-C581-49D4-948A-87422A25E8BC}" dt="2017-09-12T17:52:05.369" v="1367" actId="1036"/>
          <ac:spMkLst>
            <pc:docMk/>
            <pc:sldMk cId="3581665344" sldId="317"/>
            <ac:spMk id="93" creationId="{0631C63B-2007-4F4C-8F0F-786CBAD06C6D}"/>
          </ac:spMkLst>
        </pc:spChg>
        <pc:spChg chg="add del">
          <ac:chgData name="Raman Sharma" userId="4f9c42e4-6128-4166-82e5-f5024735f50a" providerId="ADAL" clId="{E2DEAAF7-C581-49D4-948A-87422A25E8BC}" dt="2017-09-12T17:52:05.369" v="1367" actId="1036"/>
          <ac:spMkLst>
            <pc:docMk/>
            <pc:sldMk cId="3581665344" sldId="317"/>
            <ac:spMk id="143" creationId="{762A10E4-2197-4DFF-A8C7-6F234F6B4E62}"/>
          </ac:spMkLst>
        </pc:spChg>
        <pc:spChg chg="add mod">
          <ac:chgData name="Raman Sharma" userId="4f9c42e4-6128-4166-82e5-f5024735f50a" providerId="ADAL" clId="{E2DEAAF7-C581-49D4-948A-87422A25E8BC}" dt="2017-09-12T20:10:53.510" v="1654" actId="1036"/>
          <ac:spMkLst>
            <pc:docMk/>
            <pc:sldMk cId="3581665344" sldId="317"/>
            <ac:spMk id="144" creationId="{B585CF75-7DCA-475B-90E9-24F1DEF69AAA}"/>
          </ac:spMkLst>
        </pc:spChg>
        <pc:spChg chg="add mod">
          <ac:chgData name="Raman Sharma" userId="4f9c42e4-6128-4166-82e5-f5024735f50a" providerId="ADAL" clId="{E2DEAAF7-C581-49D4-948A-87422A25E8BC}" dt="2017-09-12T20:10:53.510" v="1654" actId="1036"/>
          <ac:spMkLst>
            <pc:docMk/>
            <pc:sldMk cId="3581665344" sldId="317"/>
            <ac:spMk id="145" creationId="{95A82C52-E907-4381-8EAC-67D2E2F60276}"/>
          </ac:spMkLst>
        </pc:spChg>
        <pc:spChg chg="add mod">
          <ac:chgData name="Raman Sharma" userId="4f9c42e4-6128-4166-82e5-f5024735f50a" providerId="ADAL" clId="{E2DEAAF7-C581-49D4-948A-87422A25E8BC}" dt="2017-09-12T20:10:53.510" v="1654" actId="1036"/>
          <ac:spMkLst>
            <pc:docMk/>
            <pc:sldMk cId="3581665344" sldId="317"/>
            <ac:spMk id="146" creationId="{2721B15A-534C-49A0-8D60-1A23CC2FF5EA}"/>
          </ac:spMkLst>
        </pc:spChg>
        <pc:spChg chg="add mod">
          <ac:chgData name="Raman Sharma" userId="4f9c42e4-6128-4166-82e5-f5024735f50a" providerId="ADAL" clId="{E2DEAAF7-C581-49D4-948A-87422A25E8BC}" dt="2017-09-12T20:10:53.510" v="1654" actId="1036"/>
          <ac:spMkLst>
            <pc:docMk/>
            <pc:sldMk cId="3581665344" sldId="317"/>
            <ac:spMk id="147" creationId="{282E83BC-BD11-4FDB-ACC0-57F30AC60E41}"/>
          </ac:spMkLst>
        </pc:spChg>
        <pc:spChg chg="add mod">
          <ac:chgData name="Raman Sharma" userId="4f9c42e4-6128-4166-82e5-f5024735f50a" providerId="ADAL" clId="{E2DEAAF7-C581-49D4-948A-87422A25E8BC}" dt="2017-09-12T20:10:53.510" v="1654" actId="1036"/>
          <ac:spMkLst>
            <pc:docMk/>
            <pc:sldMk cId="3581665344" sldId="317"/>
            <ac:spMk id="148" creationId="{38A3AADE-CFC2-43EB-83DE-C2201929E8B5}"/>
          </ac:spMkLst>
        </pc:spChg>
        <pc:spChg chg="add mod">
          <ac:chgData name="Raman Sharma" userId="4f9c42e4-6128-4166-82e5-f5024735f50a" providerId="ADAL" clId="{E2DEAAF7-C581-49D4-948A-87422A25E8BC}" dt="2017-09-12T20:10:53.510" v="1654" actId="1036"/>
          <ac:spMkLst>
            <pc:docMk/>
            <pc:sldMk cId="3581665344" sldId="317"/>
            <ac:spMk id="149" creationId="{5E934033-4FA6-4CEB-B07F-0E940257269D}"/>
          </ac:spMkLst>
        </pc:spChg>
        <pc:spChg chg="add mod">
          <ac:chgData name="Raman Sharma" userId="4f9c42e4-6128-4166-82e5-f5024735f50a" providerId="ADAL" clId="{E2DEAAF7-C581-49D4-948A-87422A25E8BC}" dt="2017-09-12T20:10:53.510" v="1654" actId="1036"/>
          <ac:spMkLst>
            <pc:docMk/>
            <pc:sldMk cId="3581665344" sldId="317"/>
            <ac:spMk id="150" creationId="{C0F85953-5B53-4A0F-B9A9-B5D0FAF01A29}"/>
          </ac:spMkLst>
        </pc:spChg>
        <pc:spChg chg="add mod">
          <ac:chgData name="Raman Sharma" userId="4f9c42e4-6128-4166-82e5-f5024735f50a" providerId="ADAL" clId="{E2DEAAF7-C581-49D4-948A-87422A25E8BC}" dt="2017-09-12T20:10:53.510" v="1654" actId="1036"/>
          <ac:spMkLst>
            <pc:docMk/>
            <pc:sldMk cId="3581665344" sldId="317"/>
            <ac:spMk id="151" creationId="{8B8E1811-0910-4BE6-A34C-1EB6C3763202}"/>
          </ac:spMkLst>
        </pc:spChg>
        <pc:spChg chg="add mod">
          <ac:chgData name="Raman Sharma" userId="4f9c42e4-6128-4166-82e5-f5024735f50a" providerId="ADAL" clId="{E2DEAAF7-C581-49D4-948A-87422A25E8BC}" dt="2017-09-12T20:10:53.510" v="1654" actId="1036"/>
          <ac:spMkLst>
            <pc:docMk/>
            <pc:sldMk cId="3581665344" sldId="317"/>
            <ac:spMk id="152" creationId="{8FF408DB-43B6-43F3-B511-0A64F4F8D39F}"/>
          </ac:spMkLst>
        </pc:spChg>
        <pc:spChg chg="add mod">
          <ac:chgData name="Raman Sharma" userId="4f9c42e4-6128-4166-82e5-f5024735f50a" providerId="ADAL" clId="{E2DEAAF7-C581-49D4-948A-87422A25E8BC}" dt="2017-09-12T20:10:53.510" v="1654" actId="1036"/>
          <ac:spMkLst>
            <pc:docMk/>
            <pc:sldMk cId="3581665344" sldId="317"/>
            <ac:spMk id="153" creationId="{C7C964EC-E014-40C1-944C-FCECAE824ECF}"/>
          </ac:spMkLst>
        </pc:spChg>
        <pc:spChg chg="add mod">
          <ac:chgData name="Raman Sharma" userId="4f9c42e4-6128-4166-82e5-f5024735f50a" providerId="ADAL" clId="{E2DEAAF7-C581-49D4-948A-87422A25E8BC}" dt="2017-09-12T20:10:53.510" v="1654" actId="1036"/>
          <ac:spMkLst>
            <pc:docMk/>
            <pc:sldMk cId="3581665344" sldId="317"/>
            <ac:spMk id="154" creationId="{B1C8ECD1-61F6-4199-A0A4-56815FE45991}"/>
          </ac:spMkLst>
        </pc:spChg>
        <pc:spChg chg="add mod">
          <ac:chgData name="Raman Sharma" userId="4f9c42e4-6128-4166-82e5-f5024735f50a" providerId="ADAL" clId="{E2DEAAF7-C581-49D4-948A-87422A25E8BC}" dt="2017-09-12T20:10:53.510" v="1654" actId="1036"/>
          <ac:spMkLst>
            <pc:docMk/>
            <pc:sldMk cId="3581665344" sldId="317"/>
            <ac:spMk id="204" creationId="{C2D57E37-1F0C-423E-B38A-BE0A28892030}"/>
          </ac:spMkLst>
        </pc:spChg>
        <pc:grpChg chg="add del mod">
          <ac:chgData name="Raman Sharma" userId="4f9c42e4-6128-4166-82e5-f5024735f50a" providerId="ADAL" clId="{E2DEAAF7-C581-49D4-948A-87422A25E8BC}" dt="2017-09-12T17:50:51.775" v="1246" actId="478"/>
          <ac:grpSpMkLst>
            <pc:docMk/>
            <pc:sldMk cId="3581665344" sldId="317"/>
            <ac:grpSpMk id="32" creationId="{A695128B-F024-4C9D-9D7C-0BDF96DFE1F4}"/>
          </ac:grpSpMkLst>
        </pc:grpChg>
        <pc:grpChg chg="add del mod">
          <ac:chgData name="Raman Sharma" userId="4f9c42e4-6128-4166-82e5-f5024735f50a" providerId="ADAL" clId="{E2DEAAF7-C581-49D4-948A-87422A25E8BC}" dt="2017-09-12T17:50:51.775" v="1246" actId="478"/>
          <ac:grpSpMkLst>
            <pc:docMk/>
            <pc:sldMk cId="3581665344" sldId="317"/>
            <ac:grpSpMk id="52" creationId="{EEC3D80F-0F2A-4022-A3DB-6CE07E529788}"/>
          </ac:grpSpMkLst>
        </pc:grpChg>
        <pc:grpChg chg="add del mod">
          <ac:chgData name="Raman Sharma" userId="4f9c42e4-6128-4166-82e5-f5024735f50a" providerId="ADAL" clId="{E2DEAAF7-C581-49D4-948A-87422A25E8BC}" dt="2017-09-12T17:50:51.775" v="1246" actId="478"/>
          <ac:grpSpMkLst>
            <pc:docMk/>
            <pc:sldMk cId="3581665344" sldId="317"/>
            <ac:grpSpMk id="67" creationId="{F556EF95-B175-4594-8ED3-5D3CFA934F56}"/>
          </ac:grpSpMkLst>
        </pc:grpChg>
        <pc:grpChg chg="add del mod">
          <ac:chgData name="Raman Sharma" userId="4f9c42e4-6128-4166-82e5-f5024735f50a" providerId="ADAL" clId="{E2DEAAF7-C581-49D4-948A-87422A25E8BC}" dt="2017-09-12T17:50:51.775" v="1246" actId="478"/>
          <ac:grpSpMkLst>
            <pc:docMk/>
            <pc:sldMk cId="3581665344" sldId="317"/>
            <ac:grpSpMk id="70" creationId="{C40FF06D-FF33-4FF6-9FAD-20F5B77F7B91}"/>
          </ac:grpSpMkLst>
        </pc:grpChg>
        <pc:grpChg chg="add del">
          <ac:chgData name="Raman Sharma" userId="4f9c42e4-6128-4166-82e5-f5024735f50a" providerId="ADAL" clId="{E2DEAAF7-C581-49D4-948A-87422A25E8BC}" dt="2017-09-12T17:52:05.369" v="1367" actId="1036"/>
          <ac:grpSpMkLst>
            <pc:docMk/>
            <pc:sldMk cId="3581665344" sldId="317"/>
            <ac:grpSpMk id="94" creationId="{20D5B327-F597-4BD6-9C2A-9568232B4B8A}"/>
          </ac:grpSpMkLst>
        </pc:grpChg>
        <pc:grpChg chg="add del">
          <ac:chgData name="Raman Sharma" userId="4f9c42e4-6128-4166-82e5-f5024735f50a" providerId="ADAL" clId="{E2DEAAF7-C581-49D4-948A-87422A25E8BC}" dt="2017-09-12T17:52:05.369" v="1367" actId="1036"/>
          <ac:grpSpMkLst>
            <pc:docMk/>
            <pc:sldMk cId="3581665344" sldId="317"/>
            <ac:grpSpMk id="114" creationId="{9AB939D7-BDFA-4616-9765-B596057B7C78}"/>
          </ac:grpSpMkLst>
        </pc:grpChg>
        <pc:grpChg chg="add del">
          <ac:chgData name="Raman Sharma" userId="4f9c42e4-6128-4166-82e5-f5024735f50a" providerId="ADAL" clId="{E2DEAAF7-C581-49D4-948A-87422A25E8BC}" dt="2017-09-12T17:52:05.369" v="1367" actId="1036"/>
          <ac:grpSpMkLst>
            <pc:docMk/>
            <pc:sldMk cId="3581665344" sldId="317"/>
            <ac:grpSpMk id="129" creationId="{23EE74C3-3A42-4DFA-83EF-20CAB3F25616}"/>
          </ac:grpSpMkLst>
        </pc:grpChg>
        <pc:grpChg chg="add del">
          <ac:chgData name="Raman Sharma" userId="4f9c42e4-6128-4166-82e5-f5024735f50a" providerId="ADAL" clId="{E2DEAAF7-C581-49D4-948A-87422A25E8BC}" dt="2017-09-12T17:52:05.369" v="1367" actId="1036"/>
          <ac:grpSpMkLst>
            <pc:docMk/>
            <pc:sldMk cId="3581665344" sldId="317"/>
            <ac:grpSpMk id="132" creationId="{AA4AD1EE-E3B2-423F-9850-10D23BE4D506}"/>
          </ac:grpSpMkLst>
        </pc:grpChg>
        <pc:grpChg chg="add mod">
          <ac:chgData name="Raman Sharma" userId="4f9c42e4-6128-4166-82e5-f5024735f50a" providerId="ADAL" clId="{E2DEAAF7-C581-49D4-948A-87422A25E8BC}" dt="2017-09-12T20:10:53.510" v="1654" actId="1036"/>
          <ac:grpSpMkLst>
            <pc:docMk/>
            <pc:sldMk cId="3581665344" sldId="317"/>
            <ac:grpSpMk id="155" creationId="{0B1354B0-D4DF-4AA5-AA8A-878EFCABCE5B}"/>
          </ac:grpSpMkLst>
        </pc:grpChg>
        <pc:grpChg chg="add mod">
          <ac:chgData name="Raman Sharma" userId="4f9c42e4-6128-4166-82e5-f5024735f50a" providerId="ADAL" clId="{E2DEAAF7-C581-49D4-948A-87422A25E8BC}" dt="2017-09-12T20:10:53.510" v="1654" actId="1036"/>
          <ac:grpSpMkLst>
            <pc:docMk/>
            <pc:sldMk cId="3581665344" sldId="317"/>
            <ac:grpSpMk id="175" creationId="{7C0EBAA9-C068-4822-906A-695BBB847FDB}"/>
          </ac:grpSpMkLst>
        </pc:grpChg>
        <pc:grpChg chg="add mod">
          <ac:chgData name="Raman Sharma" userId="4f9c42e4-6128-4166-82e5-f5024735f50a" providerId="ADAL" clId="{E2DEAAF7-C581-49D4-948A-87422A25E8BC}" dt="2017-09-12T20:10:53.510" v="1654" actId="1036"/>
          <ac:grpSpMkLst>
            <pc:docMk/>
            <pc:sldMk cId="3581665344" sldId="317"/>
            <ac:grpSpMk id="190" creationId="{1CD5BCC7-C85B-44FB-A2B5-8B03B10A4F47}"/>
          </ac:grpSpMkLst>
        </pc:grpChg>
        <pc:grpChg chg="add mod">
          <ac:chgData name="Raman Sharma" userId="4f9c42e4-6128-4166-82e5-f5024735f50a" providerId="ADAL" clId="{E2DEAAF7-C581-49D4-948A-87422A25E8BC}" dt="2017-09-12T20:10:53.510" v="1654" actId="1036"/>
          <ac:grpSpMkLst>
            <pc:docMk/>
            <pc:sldMk cId="3581665344" sldId="317"/>
            <ac:grpSpMk id="193" creationId="{B42BAE1F-97B2-4117-A536-18FA657F389D}"/>
          </ac:grpSpMkLst>
        </pc:grpChg>
        <pc:cxnChg chg="add del mod">
          <ac:chgData name="Raman Sharma" userId="4f9c42e4-6128-4166-82e5-f5024735f50a" providerId="ADAL" clId="{E2DEAAF7-C581-49D4-948A-87422A25E8BC}" dt="2017-09-12T17:34:10.391" v="929" actId="478"/>
          <ac:cxnSpMkLst>
            <pc:docMk/>
            <pc:sldMk cId="3581665344" sldId="317"/>
            <ac:cxnSpMk id="4" creationId="{33372A9D-E84B-4500-8FF9-95372F173912}"/>
          </ac:cxnSpMkLst>
        </pc:cxnChg>
        <pc:cxnChg chg="mod ord">
          <ac:chgData name="Raman Sharma" userId="4f9c42e4-6128-4166-82e5-f5024735f50a" providerId="ADAL" clId="{E2DEAAF7-C581-49D4-948A-87422A25E8BC}" dt="2017-09-12T19:39:03.995" v="1494" actId="1035"/>
          <ac:cxnSpMkLst>
            <pc:docMk/>
            <pc:sldMk cId="3581665344" sldId="317"/>
            <ac:cxnSpMk id="11" creationId="{00000000-0000-0000-0000-000000000000}"/>
          </ac:cxnSpMkLst>
        </pc:cxnChg>
        <pc:cxnChg chg="add mod ord">
          <ac:chgData name="Raman Sharma" userId="4f9c42e4-6128-4166-82e5-f5024735f50a" providerId="ADAL" clId="{E2DEAAF7-C581-49D4-948A-87422A25E8BC}" dt="2017-09-12T19:39:03.995" v="1494" actId="1035"/>
          <ac:cxnSpMkLst>
            <pc:docMk/>
            <pc:sldMk cId="3581665344" sldId="317"/>
            <ac:cxnSpMk id="13" creationId="{A65F9492-B6D4-46BA-A091-D4DAA99ADC38}"/>
          </ac:cxnSpMkLst>
        </pc:cxnChg>
        <pc:cxnChg chg="add del mod">
          <ac:chgData name="Raman Sharma" userId="4f9c42e4-6128-4166-82e5-f5024735f50a" providerId="ADAL" clId="{E2DEAAF7-C581-49D4-948A-87422A25E8BC}" dt="2017-09-12T17:50:51.775" v="1246" actId="478"/>
          <ac:cxnSpMkLst>
            <pc:docMk/>
            <pc:sldMk cId="3581665344" sldId="317"/>
            <ac:cxnSpMk id="79" creationId="{AD8B5DDB-B2EF-4BBE-94CE-1D2C8BAE1597}"/>
          </ac:cxnSpMkLst>
        </pc:cxnChg>
        <pc:cxnChg chg="add del mod">
          <ac:chgData name="Raman Sharma" userId="4f9c42e4-6128-4166-82e5-f5024735f50a" providerId="ADAL" clId="{E2DEAAF7-C581-49D4-948A-87422A25E8BC}" dt="2017-09-12T17:50:51.775" v="1246" actId="478"/>
          <ac:cxnSpMkLst>
            <pc:docMk/>
            <pc:sldMk cId="3581665344" sldId="317"/>
            <ac:cxnSpMk id="80" creationId="{976D2EDA-E8EE-4533-A654-7E035460785F}"/>
          </ac:cxnSpMkLst>
        </pc:cxnChg>
        <pc:cxnChg chg="add del mod">
          <ac:chgData name="Raman Sharma" userId="4f9c42e4-6128-4166-82e5-f5024735f50a" providerId="ADAL" clId="{E2DEAAF7-C581-49D4-948A-87422A25E8BC}" dt="2017-09-12T17:50:51.775" v="1246" actId="478"/>
          <ac:cxnSpMkLst>
            <pc:docMk/>
            <pc:sldMk cId="3581665344" sldId="317"/>
            <ac:cxnSpMk id="81" creationId="{57808837-9F8B-4221-A753-922F00FFD0A5}"/>
          </ac:cxnSpMkLst>
        </pc:cxnChg>
        <pc:cxnChg chg="add del">
          <ac:chgData name="Raman Sharma" userId="4f9c42e4-6128-4166-82e5-f5024735f50a" providerId="ADAL" clId="{E2DEAAF7-C581-49D4-948A-87422A25E8BC}" dt="2017-09-12T17:52:05.369" v="1367" actId="1036"/>
          <ac:cxnSpMkLst>
            <pc:docMk/>
            <pc:sldMk cId="3581665344" sldId="317"/>
            <ac:cxnSpMk id="140" creationId="{D2B77C64-741A-4D1E-A61E-F954304B9AF1}"/>
          </ac:cxnSpMkLst>
        </pc:cxnChg>
        <pc:cxnChg chg="add del">
          <ac:chgData name="Raman Sharma" userId="4f9c42e4-6128-4166-82e5-f5024735f50a" providerId="ADAL" clId="{E2DEAAF7-C581-49D4-948A-87422A25E8BC}" dt="2017-09-12T17:52:05.369" v="1367" actId="1036"/>
          <ac:cxnSpMkLst>
            <pc:docMk/>
            <pc:sldMk cId="3581665344" sldId="317"/>
            <ac:cxnSpMk id="141" creationId="{8E250531-C35E-43A0-BB12-0CA0054391F1}"/>
          </ac:cxnSpMkLst>
        </pc:cxnChg>
        <pc:cxnChg chg="add del">
          <ac:chgData name="Raman Sharma" userId="4f9c42e4-6128-4166-82e5-f5024735f50a" providerId="ADAL" clId="{E2DEAAF7-C581-49D4-948A-87422A25E8BC}" dt="2017-09-12T17:52:05.369" v="1367" actId="1036"/>
          <ac:cxnSpMkLst>
            <pc:docMk/>
            <pc:sldMk cId="3581665344" sldId="317"/>
            <ac:cxnSpMk id="142" creationId="{20C3F47A-7208-4162-832F-AFABB5E42DF3}"/>
          </ac:cxnSpMkLst>
        </pc:cxnChg>
        <pc:cxnChg chg="add mod">
          <ac:chgData name="Raman Sharma" userId="4f9c42e4-6128-4166-82e5-f5024735f50a" providerId="ADAL" clId="{E2DEAAF7-C581-49D4-948A-87422A25E8BC}" dt="2017-09-12T20:10:53.510" v="1654" actId="1036"/>
          <ac:cxnSpMkLst>
            <pc:docMk/>
            <pc:sldMk cId="3581665344" sldId="317"/>
            <ac:cxnSpMk id="201" creationId="{97B8B613-F57D-4D95-A063-0B7062837798}"/>
          </ac:cxnSpMkLst>
        </pc:cxnChg>
        <pc:cxnChg chg="add mod">
          <ac:chgData name="Raman Sharma" userId="4f9c42e4-6128-4166-82e5-f5024735f50a" providerId="ADAL" clId="{E2DEAAF7-C581-49D4-948A-87422A25E8BC}" dt="2017-09-12T20:10:53.510" v="1654" actId="1036"/>
          <ac:cxnSpMkLst>
            <pc:docMk/>
            <pc:sldMk cId="3581665344" sldId="317"/>
            <ac:cxnSpMk id="202" creationId="{73CD8E75-0582-40B8-89F8-5FE3AD200767}"/>
          </ac:cxnSpMkLst>
        </pc:cxnChg>
        <pc:cxnChg chg="add mod">
          <ac:chgData name="Raman Sharma" userId="4f9c42e4-6128-4166-82e5-f5024735f50a" providerId="ADAL" clId="{E2DEAAF7-C581-49D4-948A-87422A25E8BC}" dt="2017-09-12T20:10:53.510" v="1654" actId="1036"/>
          <ac:cxnSpMkLst>
            <pc:docMk/>
            <pc:sldMk cId="3581665344" sldId="317"/>
            <ac:cxnSpMk id="203" creationId="{0EE4F724-AA70-4374-A69F-29F60EDF98D9}"/>
          </ac:cxnSpMkLst>
        </pc:cxnChg>
      </pc:sldChg>
      <pc:sldChg chg="addSp delSp modSp delAnim modAnim modNotesTx">
        <pc:chgData name="Raman Sharma" userId="4f9c42e4-6128-4166-82e5-f5024735f50a" providerId="ADAL" clId="{E2DEAAF7-C581-49D4-948A-87422A25E8BC}" dt="2017-09-13T02:17:42.851" v="7107" actId="20577"/>
        <pc:sldMkLst>
          <pc:docMk/>
          <pc:sldMk cId="1446638509" sldId="318"/>
        </pc:sldMkLst>
        <pc:spChg chg="mod">
          <ac:chgData name="Raman Sharma" userId="4f9c42e4-6128-4166-82e5-f5024735f50a" providerId="ADAL" clId="{E2DEAAF7-C581-49D4-948A-87422A25E8BC}" dt="2017-09-12T19:39:17.728" v="1510" actId="1035"/>
          <ac:spMkLst>
            <pc:docMk/>
            <pc:sldMk cId="1446638509" sldId="318"/>
            <ac:spMk id="12" creationId="{00000000-0000-0000-0000-000000000000}"/>
          </ac:spMkLst>
        </pc:spChg>
        <pc:spChg chg="add del mod">
          <ac:chgData name="Raman Sharma" userId="4f9c42e4-6128-4166-82e5-f5024735f50a" providerId="ADAL" clId="{E2DEAAF7-C581-49D4-948A-87422A25E8BC}" dt="2017-09-12T17:50:57.570" v="1247" actId="478"/>
          <ac:spMkLst>
            <pc:docMk/>
            <pc:sldMk cId="1446638509" sldId="318"/>
            <ac:spMk id="14" creationId="{D31E24F2-1216-43E0-B3BA-64C2B6474A23}"/>
          </ac:spMkLst>
        </pc:spChg>
        <pc:spChg chg="mod">
          <ac:chgData name="Raman Sharma" userId="4f9c42e4-6128-4166-82e5-f5024735f50a" providerId="ADAL" clId="{E2DEAAF7-C581-49D4-948A-87422A25E8BC}" dt="2017-09-12T19:39:17.728" v="1510" actId="1035"/>
          <ac:spMkLst>
            <pc:docMk/>
            <pc:sldMk cId="1446638509" sldId="318"/>
            <ac:spMk id="20" creationId="{00000000-0000-0000-0000-000000000000}"/>
          </ac:spMkLst>
        </pc:spChg>
        <pc:spChg chg="mod">
          <ac:chgData name="Raman Sharma" userId="4f9c42e4-6128-4166-82e5-f5024735f50a" providerId="ADAL" clId="{E2DEAAF7-C581-49D4-948A-87422A25E8BC}" dt="2017-09-12T19:39:17.728" v="1510" actId="1035"/>
          <ac:spMkLst>
            <pc:docMk/>
            <pc:sldMk cId="1446638509" sldId="318"/>
            <ac:spMk id="21" creationId="{00000000-0000-0000-0000-000000000000}"/>
          </ac:spMkLst>
        </pc:spChg>
        <pc:spChg chg="del">
          <ac:chgData name="Raman Sharma" userId="4f9c42e4-6128-4166-82e5-f5024735f50a" providerId="ADAL" clId="{E2DEAAF7-C581-49D4-948A-87422A25E8BC}" dt="2017-09-12T17:37:51.225" v="1005" actId="478"/>
          <ac:spMkLst>
            <pc:docMk/>
            <pc:sldMk cId="1446638509" sldId="318"/>
            <ac:spMk id="22" creationId="{00000000-0000-0000-0000-000000000000}"/>
          </ac:spMkLst>
        </pc:spChg>
        <pc:spChg chg="mod">
          <ac:chgData name="Raman Sharma" userId="4f9c42e4-6128-4166-82e5-f5024735f50a" providerId="ADAL" clId="{E2DEAAF7-C581-49D4-948A-87422A25E8BC}" dt="2017-09-12T19:39:17.728" v="1510" actId="1035"/>
          <ac:spMkLst>
            <pc:docMk/>
            <pc:sldMk cId="1446638509" sldId="318"/>
            <ac:spMk id="27" creationId="{00000000-0000-0000-0000-000000000000}"/>
          </ac:spMkLst>
        </pc:spChg>
        <pc:spChg chg="mod">
          <ac:chgData name="Raman Sharma" userId="4f9c42e4-6128-4166-82e5-f5024735f50a" providerId="ADAL" clId="{E2DEAAF7-C581-49D4-948A-87422A25E8BC}" dt="2017-09-12T19:39:17.728" v="1510" actId="1035"/>
          <ac:spMkLst>
            <pc:docMk/>
            <pc:sldMk cId="1446638509" sldId="318"/>
            <ac:spMk id="28" creationId="{00000000-0000-0000-0000-000000000000}"/>
          </ac:spMkLst>
        </pc:spChg>
        <pc:spChg chg="mod">
          <ac:chgData name="Raman Sharma" userId="4f9c42e4-6128-4166-82e5-f5024735f50a" providerId="ADAL" clId="{E2DEAAF7-C581-49D4-948A-87422A25E8BC}" dt="2017-09-12T19:54:31.650" v="1611" actId="1037"/>
          <ac:spMkLst>
            <pc:docMk/>
            <pc:sldMk cId="1446638509" sldId="318"/>
            <ac:spMk id="29" creationId="{00000000-0000-0000-0000-000000000000}"/>
          </ac:spMkLst>
        </pc:spChg>
        <pc:spChg chg="add mod">
          <ac:chgData name="Raman Sharma" userId="4f9c42e4-6128-4166-82e5-f5024735f50a" providerId="ADAL" clId="{E2DEAAF7-C581-49D4-948A-87422A25E8BC}" dt="2017-09-12T20:09:17.030" v="1652" actId="2711"/>
          <ac:spMkLst>
            <pc:docMk/>
            <pc:sldMk cId="1446638509" sldId="318"/>
            <ac:spMk id="44" creationId="{DFFB1F06-F7ED-4FC9-B8DD-821790D92BC1}"/>
          </ac:spMkLst>
        </pc:spChg>
        <pc:spChg chg="add del mod">
          <ac:chgData name="Raman Sharma" userId="4f9c42e4-6128-4166-82e5-f5024735f50a" providerId="ADAL" clId="{E2DEAAF7-C581-49D4-948A-87422A25E8BC}" dt="2017-09-12T17:50:57.570" v="1247" actId="478"/>
          <ac:spMkLst>
            <pc:docMk/>
            <pc:sldMk cId="1446638509" sldId="318"/>
            <ac:spMk id="49" creationId="{78A3358E-E846-44EF-B294-369F93C02B2D}"/>
          </ac:spMkLst>
        </pc:spChg>
        <pc:spChg chg="add del mod">
          <ac:chgData name="Raman Sharma" userId="4f9c42e4-6128-4166-82e5-f5024735f50a" providerId="ADAL" clId="{E2DEAAF7-C581-49D4-948A-87422A25E8BC}" dt="2017-09-12T17:50:57.570" v="1247" actId="478"/>
          <ac:spMkLst>
            <pc:docMk/>
            <pc:sldMk cId="1446638509" sldId="318"/>
            <ac:spMk id="50" creationId="{BA0FA217-0421-4B40-9495-A00A13DC65B7}"/>
          </ac:spMkLst>
        </pc:spChg>
        <pc:spChg chg="add del mod">
          <ac:chgData name="Raman Sharma" userId="4f9c42e4-6128-4166-82e5-f5024735f50a" providerId="ADAL" clId="{E2DEAAF7-C581-49D4-948A-87422A25E8BC}" dt="2017-09-12T17:50:57.570" v="1247" actId="478"/>
          <ac:spMkLst>
            <pc:docMk/>
            <pc:sldMk cId="1446638509" sldId="318"/>
            <ac:spMk id="51" creationId="{E27CAF73-4A18-489C-99C7-AB5A50B66CF0}"/>
          </ac:spMkLst>
        </pc:spChg>
        <pc:spChg chg="add del mod">
          <ac:chgData name="Raman Sharma" userId="4f9c42e4-6128-4166-82e5-f5024735f50a" providerId="ADAL" clId="{E2DEAAF7-C581-49D4-948A-87422A25E8BC}" dt="2017-09-12T17:50:57.570" v="1247" actId="478"/>
          <ac:spMkLst>
            <pc:docMk/>
            <pc:sldMk cId="1446638509" sldId="318"/>
            <ac:spMk id="52" creationId="{B225FAD8-269A-4D25-AD98-1D90D26D732E}"/>
          </ac:spMkLst>
        </pc:spChg>
        <pc:spChg chg="add del mod">
          <ac:chgData name="Raman Sharma" userId="4f9c42e4-6128-4166-82e5-f5024735f50a" providerId="ADAL" clId="{E2DEAAF7-C581-49D4-948A-87422A25E8BC}" dt="2017-09-12T17:50:57.570" v="1247" actId="478"/>
          <ac:spMkLst>
            <pc:docMk/>
            <pc:sldMk cId="1446638509" sldId="318"/>
            <ac:spMk id="53" creationId="{596A505C-278A-43C7-9917-991AB150CF4F}"/>
          </ac:spMkLst>
        </pc:spChg>
        <pc:spChg chg="add del">
          <ac:chgData name="Raman Sharma" userId="4f9c42e4-6128-4166-82e5-f5024735f50a" providerId="ADAL" clId="{E2DEAAF7-C581-49D4-948A-87422A25E8BC}" dt="2017-09-12T17:52:29.268" v="1401" actId="1038"/>
          <ac:spMkLst>
            <pc:docMk/>
            <pc:sldMk cId="1446638509" sldId="318"/>
            <ac:spMk id="54" creationId="{8297634F-2717-476C-8C5A-8E8B7ADCE712}"/>
          </ac:spMkLst>
        </pc:spChg>
        <pc:spChg chg="del">
          <ac:chgData name="Raman Sharma" userId="4f9c42e4-6128-4166-82e5-f5024735f50a" providerId="ADAL" clId="{E2DEAAF7-C581-49D4-948A-87422A25E8BC}" dt="2017-09-12T17:37:50.209" v="1004" actId="478"/>
          <ac:spMkLst>
            <pc:docMk/>
            <pc:sldMk cId="1446638509" sldId="318"/>
            <ac:spMk id="72" creationId="{FD82D69E-B73B-4B7D-B1A5-A3E895CAB4A1}"/>
          </ac:spMkLst>
        </pc:spChg>
        <pc:spChg chg="add del">
          <ac:chgData name="Raman Sharma" userId="4f9c42e4-6128-4166-82e5-f5024735f50a" providerId="ADAL" clId="{E2DEAAF7-C581-49D4-948A-87422A25E8BC}" dt="2017-09-12T17:52:29.268" v="1401" actId="1038"/>
          <ac:spMkLst>
            <pc:docMk/>
            <pc:sldMk cId="1446638509" sldId="318"/>
            <ac:spMk id="84" creationId="{D85E4717-6996-4C18-9D23-18A093DE89E8}"/>
          </ac:spMkLst>
        </pc:spChg>
        <pc:spChg chg="add del">
          <ac:chgData name="Raman Sharma" userId="4f9c42e4-6128-4166-82e5-f5024735f50a" providerId="ADAL" clId="{E2DEAAF7-C581-49D4-948A-87422A25E8BC}" dt="2017-09-12T17:52:29.268" v="1401" actId="1038"/>
          <ac:spMkLst>
            <pc:docMk/>
            <pc:sldMk cId="1446638509" sldId="318"/>
            <ac:spMk id="85" creationId="{BFD4EBB1-1B9C-4DC0-9068-FBB4A5F940AA}"/>
          </ac:spMkLst>
        </pc:spChg>
        <pc:spChg chg="add del">
          <ac:chgData name="Raman Sharma" userId="4f9c42e4-6128-4166-82e5-f5024735f50a" providerId="ADAL" clId="{E2DEAAF7-C581-49D4-948A-87422A25E8BC}" dt="2017-09-12T17:52:29.268" v="1401" actId="1038"/>
          <ac:spMkLst>
            <pc:docMk/>
            <pc:sldMk cId="1446638509" sldId="318"/>
            <ac:spMk id="86" creationId="{CEFF2509-EE24-4136-8D1D-59126EF7EF04}"/>
          </ac:spMkLst>
        </pc:spChg>
        <pc:spChg chg="add del">
          <ac:chgData name="Raman Sharma" userId="4f9c42e4-6128-4166-82e5-f5024735f50a" providerId="ADAL" clId="{E2DEAAF7-C581-49D4-948A-87422A25E8BC}" dt="2017-09-12T17:52:29.268" v="1401" actId="1038"/>
          <ac:spMkLst>
            <pc:docMk/>
            <pc:sldMk cId="1446638509" sldId="318"/>
            <ac:spMk id="87" creationId="{703149D4-9134-47C8-802D-57B6D02211AE}"/>
          </ac:spMkLst>
        </pc:spChg>
        <pc:spChg chg="add del">
          <ac:chgData name="Raman Sharma" userId="4f9c42e4-6128-4166-82e5-f5024735f50a" providerId="ADAL" clId="{E2DEAAF7-C581-49D4-948A-87422A25E8BC}" dt="2017-09-12T17:52:29.268" v="1401" actId="1038"/>
          <ac:spMkLst>
            <pc:docMk/>
            <pc:sldMk cId="1446638509" sldId="318"/>
            <ac:spMk id="88" creationId="{6E428CAA-D175-4509-9C20-956334C2FE74}"/>
          </ac:spMkLst>
        </pc:spChg>
        <pc:spChg chg="add mod">
          <ac:chgData name="Raman Sharma" userId="4f9c42e4-6128-4166-82e5-f5024735f50a" providerId="ADAL" clId="{E2DEAAF7-C581-49D4-948A-87422A25E8BC}" dt="2017-09-12T20:12:50.396" v="1655" actId="1038"/>
          <ac:spMkLst>
            <pc:docMk/>
            <pc:sldMk cId="1446638509" sldId="318"/>
            <ac:spMk id="89" creationId="{FDAEEEA6-5AF6-41FC-A616-ED0B2C977966}"/>
          </ac:spMkLst>
        </pc:spChg>
        <pc:spChg chg="add mod">
          <ac:chgData name="Raman Sharma" userId="4f9c42e4-6128-4166-82e5-f5024735f50a" providerId="ADAL" clId="{E2DEAAF7-C581-49D4-948A-87422A25E8BC}" dt="2017-09-12T20:12:50.396" v="1655" actId="1038"/>
          <ac:spMkLst>
            <pc:docMk/>
            <pc:sldMk cId="1446638509" sldId="318"/>
            <ac:spMk id="118" creationId="{597CA007-C7D1-4087-81BC-C2A897A42EF8}"/>
          </ac:spMkLst>
        </pc:spChg>
        <pc:spChg chg="add mod">
          <ac:chgData name="Raman Sharma" userId="4f9c42e4-6128-4166-82e5-f5024735f50a" providerId="ADAL" clId="{E2DEAAF7-C581-49D4-948A-87422A25E8BC}" dt="2017-09-12T20:12:50.396" v="1655" actId="1038"/>
          <ac:spMkLst>
            <pc:docMk/>
            <pc:sldMk cId="1446638509" sldId="318"/>
            <ac:spMk id="119" creationId="{F0BAF0D5-3650-4CE4-B539-F1CC7328CC54}"/>
          </ac:spMkLst>
        </pc:spChg>
        <pc:spChg chg="add mod">
          <ac:chgData name="Raman Sharma" userId="4f9c42e4-6128-4166-82e5-f5024735f50a" providerId="ADAL" clId="{E2DEAAF7-C581-49D4-948A-87422A25E8BC}" dt="2017-09-12T20:12:50.396" v="1655" actId="1038"/>
          <ac:spMkLst>
            <pc:docMk/>
            <pc:sldMk cId="1446638509" sldId="318"/>
            <ac:spMk id="120" creationId="{748CD300-DDC9-4119-9016-50D61794578E}"/>
          </ac:spMkLst>
        </pc:spChg>
        <pc:spChg chg="add mod">
          <ac:chgData name="Raman Sharma" userId="4f9c42e4-6128-4166-82e5-f5024735f50a" providerId="ADAL" clId="{E2DEAAF7-C581-49D4-948A-87422A25E8BC}" dt="2017-09-12T20:12:50.396" v="1655" actId="1038"/>
          <ac:spMkLst>
            <pc:docMk/>
            <pc:sldMk cId="1446638509" sldId="318"/>
            <ac:spMk id="121" creationId="{B27BA939-472B-45D9-8290-34BBCA5C3672}"/>
          </ac:spMkLst>
        </pc:spChg>
        <pc:spChg chg="add mod">
          <ac:chgData name="Raman Sharma" userId="4f9c42e4-6128-4166-82e5-f5024735f50a" providerId="ADAL" clId="{E2DEAAF7-C581-49D4-948A-87422A25E8BC}" dt="2017-09-12T20:12:50.396" v="1655" actId="1038"/>
          <ac:spMkLst>
            <pc:docMk/>
            <pc:sldMk cId="1446638509" sldId="318"/>
            <ac:spMk id="122" creationId="{5E4803FE-0CF2-40ED-A9DC-FD3E91D8416D}"/>
          </ac:spMkLst>
        </pc:spChg>
        <pc:grpChg chg="add del mod">
          <ac:chgData name="Raman Sharma" userId="4f9c42e4-6128-4166-82e5-f5024735f50a" providerId="ADAL" clId="{E2DEAAF7-C581-49D4-948A-87422A25E8BC}" dt="2017-09-12T17:50:57.570" v="1247" actId="478"/>
          <ac:grpSpMkLst>
            <pc:docMk/>
            <pc:sldMk cId="1446638509" sldId="318"/>
            <ac:grpSpMk id="15" creationId="{D3E6A837-8741-4F9D-8B6E-92CDAC6D1FCD}"/>
          </ac:grpSpMkLst>
        </pc:grpChg>
        <pc:grpChg chg="add del mod">
          <ac:chgData name="Raman Sharma" userId="4f9c42e4-6128-4166-82e5-f5024735f50a" providerId="ADAL" clId="{E2DEAAF7-C581-49D4-948A-87422A25E8BC}" dt="2017-09-12T17:50:57.570" v="1247" actId="478"/>
          <ac:grpSpMkLst>
            <pc:docMk/>
            <pc:sldMk cId="1446638509" sldId="318"/>
            <ac:grpSpMk id="36" creationId="{B4CE026D-B1B8-46CD-A7E4-2E4D21EF3AED}"/>
          </ac:grpSpMkLst>
        </pc:grpChg>
        <pc:grpChg chg="add del mod">
          <ac:chgData name="Raman Sharma" userId="4f9c42e4-6128-4166-82e5-f5024735f50a" providerId="ADAL" clId="{E2DEAAF7-C581-49D4-948A-87422A25E8BC}" dt="2017-09-12T17:50:57.570" v="1247" actId="478"/>
          <ac:grpSpMkLst>
            <pc:docMk/>
            <pc:sldMk cId="1446638509" sldId="318"/>
            <ac:grpSpMk id="39" creationId="{3F2D23E0-B1A8-4485-AD57-D6E94E269BAC}"/>
          </ac:grpSpMkLst>
        </pc:grpChg>
        <pc:grpChg chg="add del">
          <ac:chgData name="Raman Sharma" userId="4f9c42e4-6128-4166-82e5-f5024735f50a" providerId="ADAL" clId="{E2DEAAF7-C581-49D4-948A-87422A25E8BC}" dt="2017-09-12T17:52:29.268" v="1401" actId="1038"/>
          <ac:grpSpMkLst>
            <pc:docMk/>
            <pc:sldMk cId="1446638509" sldId="318"/>
            <ac:grpSpMk id="55" creationId="{D90A303A-DC62-464E-A800-B826D5934A8B}"/>
          </ac:grpSpMkLst>
        </pc:grpChg>
        <pc:grpChg chg="add del">
          <ac:chgData name="Raman Sharma" userId="4f9c42e4-6128-4166-82e5-f5024735f50a" providerId="ADAL" clId="{E2DEAAF7-C581-49D4-948A-87422A25E8BC}" dt="2017-09-12T17:52:29.268" v="1401" actId="1038"/>
          <ac:grpSpMkLst>
            <pc:docMk/>
            <pc:sldMk cId="1446638509" sldId="318"/>
            <ac:grpSpMk id="70" creationId="{A0F5BE6C-86F4-46BF-B592-BD2F97635BA1}"/>
          </ac:grpSpMkLst>
        </pc:grpChg>
        <pc:grpChg chg="add del">
          <ac:chgData name="Raman Sharma" userId="4f9c42e4-6128-4166-82e5-f5024735f50a" providerId="ADAL" clId="{E2DEAAF7-C581-49D4-948A-87422A25E8BC}" dt="2017-09-12T17:52:29.268" v="1401" actId="1038"/>
          <ac:grpSpMkLst>
            <pc:docMk/>
            <pc:sldMk cId="1446638509" sldId="318"/>
            <ac:grpSpMk id="74" creationId="{5D93270E-6D26-43D3-95BF-0A1516064D6F}"/>
          </ac:grpSpMkLst>
        </pc:grpChg>
        <pc:grpChg chg="add mod">
          <ac:chgData name="Raman Sharma" userId="4f9c42e4-6128-4166-82e5-f5024735f50a" providerId="ADAL" clId="{E2DEAAF7-C581-49D4-948A-87422A25E8BC}" dt="2017-09-12T20:12:50.396" v="1655" actId="1038"/>
          <ac:grpSpMkLst>
            <pc:docMk/>
            <pc:sldMk cId="1446638509" sldId="318"/>
            <ac:grpSpMk id="90" creationId="{0143D328-F81A-4D2A-9A77-13A43681F68D}"/>
          </ac:grpSpMkLst>
        </pc:grpChg>
        <pc:grpChg chg="add mod">
          <ac:chgData name="Raman Sharma" userId="4f9c42e4-6128-4166-82e5-f5024735f50a" providerId="ADAL" clId="{E2DEAAF7-C581-49D4-948A-87422A25E8BC}" dt="2017-09-12T20:12:50.396" v="1655" actId="1038"/>
          <ac:grpSpMkLst>
            <pc:docMk/>
            <pc:sldMk cId="1446638509" sldId="318"/>
            <ac:grpSpMk id="105" creationId="{078508C3-DCBB-4DAE-B2E4-415BA4CAEFF0}"/>
          </ac:grpSpMkLst>
        </pc:grpChg>
        <pc:grpChg chg="add mod">
          <ac:chgData name="Raman Sharma" userId="4f9c42e4-6128-4166-82e5-f5024735f50a" providerId="ADAL" clId="{E2DEAAF7-C581-49D4-948A-87422A25E8BC}" dt="2017-09-12T20:12:50.396" v="1655" actId="1038"/>
          <ac:grpSpMkLst>
            <pc:docMk/>
            <pc:sldMk cId="1446638509" sldId="318"/>
            <ac:grpSpMk id="108" creationId="{9BB9F61A-4D9A-450E-8DF8-D98BCB13E2FD}"/>
          </ac:grpSpMkLst>
        </pc:grpChg>
        <pc:cxnChg chg="mod">
          <ac:chgData name="Raman Sharma" userId="4f9c42e4-6128-4166-82e5-f5024735f50a" providerId="ADAL" clId="{E2DEAAF7-C581-49D4-948A-87422A25E8BC}" dt="2017-09-12T19:39:17.728" v="1510" actId="1035"/>
          <ac:cxnSpMkLst>
            <pc:docMk/>
            <pc:sldMk cId="1446638509" sldId="318"/>
            <ac:cxnSpMk id="11" creationId="{00000000-0000-0000-0000-000000000000}"/>
          </ac:cxnSpMkLst>
        </pc:cxnChg>
        <pc:cxnChg chg="add mod ord">
          <ac:chgData name="Raman Sharma" userId="4f9c42e4-6128-4166-82e5-f5024735f50a" providerId="ADAL" clId="{E2DEAAF7-C581-49D4-948A-87422A25E8BC}" dt="2017-09-12T19:39:17.728" v="1510" actId="1035"/>
          <ac:cxnSpMkLst>
            <pc:docMk/>
            <pc:sldMk cId="1446638509" sldId="318"/>
            <ac:cxnSpMk id="13" creationId="{84EBFDCF-CCEF-4C9E-96DA-E638A3759B4D}"/>
          </ac:cxnSpMkLst>
        </pc:cxnChg>
        <pc:cxnChg chg="add del mod">
          <ac:chgData name="Raman Sharma" userId="4f9c42e4-6128-4166-82e5-f5024735f50a" providerId="ADAL" clId="{E2DEAAF7-C581-49D4-948A-87422A25E8BC}" dt="2017-09-12T17:50:57.570" v="1247" actId="478"/>
          <ac:cxnSpMkLst>
            <pc:docMk/>
            <pc:sldMk cId="1446638509" sldId="318"/>
            <ac:cxnSpMk id="47" creationId="{B05EC4F1-4442-4A24-A1DB-AE7C6E2175C1}"/>
          </ac:cxnSpMkLst>
        </pc:cxnChg>
        <pc:cxnChg chg="add del mod">
          <ac:chgData name="Raman Sharma" userId="4f9c42e4-6128-4166-82e5-f5024735f50a" providerId="ADAL" clId="{E2DEAAF7-C581-49D4-948A-87422A25E8BC}" dt="2017-09-12T17:50:57.570" v="1247" actId="478"/>
          <ac:cxnSpMkLst>
            <pc:docMk/>
            <pc:sldMk cId="1446638509" sldId="318"/>
            <ac:cxnSpMk id="48" creationId="{BE24CA14-DC92-4073-A626-29C473F4FE24}"/>
          </ac:cxnSpMkLst>
        </pc:cxnChg>
        <pc:cxnChg chg="add del">
          <ac:chgData name="Raman Sharma" userId="4f9c42e4-6128-4166-82e5-f5024735f50a" providerId="ADAL" clId="{E2DEAAF7-C581-49D4-948A-87422A25E8BC}" dt="2017-09-12T17:52:29.268" v="1401" actId="1038"/>
          <ac:cxnSpMkLst>
            <pc:docMk/>
            <pc:sldMk cId="1446638509" sldId="318"/>
            <ac:cxnSpMk id="82" creationId="{97A93692-6F99-4768-A243-9E235AE1536D}"/>
          </ac:cxnSpMkLst>
        </pc:cxnChg>
        <pc:cxnChg chg="add del">
          <ac:chgData name="Raman Sharma" userId="4f9c42e4-6128-4166-82e5-f5024735f50a" providerId="ADAL" clId="{E2DEAAF7-C581-49D4-948A-87422A25E8BC}" dt="2017-09-12T17:52:29.268" v="1401" actId="1038"/>
          <ac:cxnSpMkLst>
            <pc:docMk/>
            <pc:sldMk cId="1446638509" sldId="318"/>
            <ac:cxnSpMk id="83" creationId="{AE63F999-CBC9-4EE8-8641-DEF8B1A016C9}"/>
          </ac:cxnSpMkLst>
        </pc:cxnChg>
        <pc:cxnChg chg="add mod">
          <ac:chgData name="Raman Sharma" userId="4f9c42e4-6128-4166-82e5-f5024735f50a" providerId="ADAL" clId="{E2DEAAF7-C581-49D4-948A-87422A25E8BC}" dt="2017-09-12T20:12:50.396" v="1655" actId="1038"/>
          <ac:cxnSpMkLst>
            <pc:docMk/>
            <pc:sldMk cId="1446638509" sldId="318"/>
            <ac:cxnSpMk id="116" creationId="{221A7774-6F4A-4B0F-B38A-F1EEA9C44CB9}"/>
          </ac:cxnSpMkLst>
        </pc:cxnChg>
        <pc:cxnChg chg="add mod">
          <ac:chgData name="Raman Sharma" userId="4f9c42e4-6128-4166-82e5-f5024735f50a" providerId="ADAL" clId="{E2DEAAF7-C581-49D4-948A-87422A25E8BC}" dt="2017-09-12T20:12:50.396" v="1655" actId="1038"/>
          <ac:cxnSpMkLst>
            <pc:docMk/>
            <pc:sldMk cId="1446638509" sldId="318"/>
            <ac:cxnSpMk id="117" creationId="{C03ED660-3948-4347-8C57-797499DF5643}"/>
          </ac:cxnSpMkLst>
        </pc:cxnChg>
      </pc:sldChg>
      <pc:sldChg chg="addSp delSp modSp modAnim modNotesTx">
        <pc:chgData name="Raman Sharma" userId="4f9c42e4-6128-4166-82e5-f5024735f50a" providerId="ADAL" clId="{E2DEAAF7-C581-49D4-948A-87422A25E8BC}" dt="2017-09-13T07:48:59.413" v="8234" actId="20577"/>
        <pc:sldMkLst>
          <pc:docMk/>
          <pc:sldMk cId="2965435736" sldId="319"/>
        </pc:sldMkLst>
        <pc:spChg chg="mod">
          <ac:chgData name="Raman Sharma" userId="4f9c42e4-6128-4166-82e5-f5024735f50a" providerId="ADAL" clId="{E2DEAAF7-C581-49D4-948A-87422A25E8BC}" dt="2017-09-12T19:39:37.878" v="1526" actId="1035"/>
          <ac:spMkLst>
            <pc:docMk/>
            <pc:sldMk cId="2965435736" sldId="319"/>
            <ac:spMk id="12" creationId="{00000000-0000-0000-0000-000000000000}"/>
          </ac:spMkLst>
        </pc:spChg>
        <pc:spChg chg="add del">
          <ac:chgData name="Raman Sharma" userId="4f9c42e4-6128-4166-82e5-f5024735f50a" providerId="ADAL" clId="{E2DEAAF7-C581-49D4-948A-87422A25E8BC}" dt="2017-09-12T17:49:57.836" v="1242" actId="2711"/>
          <ac:spMkLst>
            <pc:docMk/>
            <pc:sldMk cId="2965435736" sldId="319"/>
            <ac:spMk id="14" creationId="{1E3F22C8-FB96-4316-8062-F3D14F09FE91}"/>
          </ac:spMkLst>
        </pc:spChg>
        <pc:spChg chg="mod">
          <ac:chgData name="Raman Sharma" userId="4f9c42e4-6128-4166-82e5-f5024735f50a" providerId="ADAL" clId="{E2DEAAF7-C581-49D4-948A-87422A25E8BC}" dt="2017-09-12T19:39:37.878" v="1526" actId="1035"/>
          <ac:spMkLst>
            <pc:docMk/>
            <pc:sldMk cId="2965435736" sldId="319"/>
            <ac:spMk id="20" creationId="{00000000-0000-0000-0000-000000000000}"/>
          </ac:spMkLst>
        </pc:spChg>
        <pc:spChg chg="mod">
          <ac:chgData name="Raman Sharma" userId="4f9c42e4-6128-4166-82e5-f5024735f50a" providerId="ADAL" clId="{E2DEAAF7-C581-49D4-948A-87422A25E8BC}" dt="2017-09-12T19:39:37.878" v="1526" actId="1035"/>
          <ac:spMkLst>
            <pc:docMk/>
            <pc:sldMk cId="2965435736" sldId="319"/>
            <ac:spMk id="21" creationId="{00000000-0000-0000-0000-000000000000}"/>
          </ac:spMkLst>
        </pc:spChg>
        <pc:spChg chg="mod">
          <ac:chgData name="Raman Sharma" userId="4f9c42e4-6128-4166-82e5-f5024735f50a" providerId="ADAL" clId="{E2DEAAF7-C581-49D4-948A-87422A25E8BC}" dt="2017-09-12T19:39:37.878" v="1526" actId="1035"/>
          <ac:spMkLst>
            <pc:docMk/>
            <pc:sldMk cId="2965435736" sldId="319"/>
            <ac:spMk id="22" creationId="{00000000-0000-0000-0000-000000000000}"/>
          </ac:spMkLst>
        </pc:spChg>
        <pc:spChg chg="mod">
          <ac:chgData name="Raman Sharma" userId="4f9c42e4-6128-4166-82e5-f5024735f50a" providerId="ADAL" clId="{E2DEAAF7-C581-49D4-948A-87422A25E8BC}" dt="2017-09-12T19:39:37.878" v="1526" actId="1035"/>
          <ac:spMkLst>
            <pc:docMk/>
            <pc:sldMk cId="2965435736" sldId="319"/>
            <ac:spMk id="27" creationId="{00000000-0000-0000-0000-000000000000}"/>
          </ac:spMkLst>
        </pc:spChg>
        <pc:spChg chg="mod">
          <ac:chgData name="Raman Sharma" userId="4f9c42e4-6128-4166-82e5-f5024735f50a" providerId="ADAL" clId="{E2DEAAF7-C581-49D4-948A-87422A25E8BC}" dt="2017-09-12T19:39:37.878" v="1526" actId="1035"/>
          <ac:spMkLst>
            <pc:docMk/>
            <pc:sldMk cId="2965435736" sldId="319"/>
            <ac:spMk id="28" creationId="{00000000-0000-0000-0000-000000000000}"/>
          </ac:spMkLst>
        </pc:spChg>
        <pc:spChg chg="mod">
          <ac:chgData name="Raman Sharma" userId="4f9c42e4-6128-4166-82e5-f5024735f50a" providerId="ADAL" clId="{E2DEAAF7-C581-49D4-948A-87422A25E8BC}" dt="2017-09-12T19:39:37.878" v="1526" actId="1035"/>
          <ac:spMkLst>
            <pc:docMk/>
            <pc:sldMk cId="2965435736" sldId="319"/>
            <ac:spMk id="29" creationId="{00000000-0000-0000-0000-000000000000}"/>
          </ac:spMkLst>
        </pc:spChg>
        <pc:spChg chg="add del">
          <ac:chgData name="Raman Sharma" userId="4f9c42e4-6128-4166-82e5-f5024735f50a" providerId="ADAL" clId="{E2DEAAF7-C581-49D4-948A-87422A25E8BC}" dt="2017-09-12T17:49:57.836" v="1242" actId="2711"/>
          <ac:spMkLst>
            <pc:docMk/>
            <pc:sldMk cId="2965435736" sldId="319"/>
            <ac:spMk id="34" creationId="{B193E6B0-DB6E-471F-8281-3DBA5D9921EF}"/>
          </ac:spMkLst>
        </pc:spChg>
        <pc:spChg chg="mod">
          <ac:chgData name="Raman Sharma" userId="4f9c42e4-6128-4166-82e5-f5024735f50a" providerId="ADAL" clId="{E2DEAAF7-C581-49D4-948A-87422A25E8BC}" dt="2017-09-12T19:54:42.099" v="1628" actId="1037"/>
          <ac:spMkLst>
            <pc:docMk/>
            <pc:sldMk cId="2965435736" sldId="319"/>
            <ac:spMk id="72" creationId="{FD82D69E-B73B-4B7D-B1A5-A3E895CAB4A1}"/>
          </ac:spMkLst>
        </pc:spChg>
        <pc:spChg chg="add del">
          <ac:chgData name="Raman Sharma" userId="4f9c42e4-6128-4166-82e5-f5024735f50a" providerId="ADAL" clId="{E2DEAAF7-C581-49D4-948A-87422A25E8BC}" dt="2017-09-12T19:51:27.999" v="1561" actId="2711"/>
          <ac:spMkLst>
            <pc:docMk/>
            <pc:sldMk cId="2965435736" sldId="319"/>
            <ac:spMk id="117" creationId="{C627D164-D171-47EE-A8F9-0F0BFAD2F63A}"/>
          </ac:spMkLst>
        </pc:spChg>
        <pc:spChg chg="add mod">
          <ac:chgData name="Raman Sharma" userId="4f9c42e4-6128-4166-82e5-f5024735f50a" providerId="ADAL" clId="{E2DEAAF7-C581-49D4-948A-87422A25E8BC}" dt="2017-09-12T19:52:26.365" v="1569" actId="1076"/>
          <ac:spMkLst>
            <pc:docMk/>
            <pc:sldMk cId="2965435736" sldId="319"/>
            <ac:spMk id="118" creationId="{6E476C36-7170-487C-B457-B60A21AA65EC}"/>
          </ac:spMkLst>
        </pc:spChg>
        <pc:spChg chg="add mod">
          <ac:chgData name="Raman Sharma" userId="4f9c42e4-6128-4166-82e5-f5024735f50a" providerId="ADAL" clId="{E2DEAAF7-C581-49D4-948A-87422A25E8BC}" dt="2017-09-12T20:09:23.209" v="1653" actId="2711"/>
          <ac:spMkLst>
            <pc:docMk/>
            <pc:sldMk cId="2965435736" sldId="319"/>
            <ac:spMk id="119" creationId="{614DD8F0-91B4-4997-9BE5-2DB29A5948EB}"/>
          </ac:spMkLst>
        </pc:spChg>
        <pc:spChg chg="add mod">
          <ac:chgData name="Raman Sharma" userId="4f9c42e4-6128-4166-82e5-f5024735f50a" providerId="ADAL" clId="{E2DEAAF7-C581-49D4-948A-87422A25E8BC}" dt="2017-09-12T19:41:14.513" v="1549" actId="1035"/>
          <ac:spMkLst>
            <pc:docMk/>
            <pc:sldMk cId="2965435736" sldId="319"/>
            <ac:spMk id="126" creationId="{FCCC52A2-43E4-471C-AC79-2A7E572669F7}"/>
          </ac:spMkLst>
        </pc:spChg>
        <pc:spChg chg="add mod">
          <ac:chgData name="Raman Sharma" userId="4f9c42e4-6128-4166-82e5-f5024735f50a" providerId="ADAL" clId="{E2DEAAF7-C581-49D4-948A-87422A25E8BC}" dt="2017-09-12T19:41:31.197" v="1550" actId="20577"/>
          <ac:spMkLst>
            <pc:docMk/>
            <pc:sldMk cId="2965435736" sldId="319"/>
            <ac:spMk id="140" creationId="{008C5D32-0218-437E-A473-5F7E316C3959}"/>
          </ac:spMkLst>
        </pc:spChg>
        <pc:grpChg chg="add del">
          <ac:chgData name="Raman Sharma" userId="4f9c42e4-6128-4166-82e5-f5024735f50a" providerId="ADAL" clId="{E2DEAAF7-C581-49D4-948A-87422A25E8BC}" dt="2017-09-12T17:49:57.836" v="1242" actId="2711"/>
          <ac:grpSpMkLst>
            <pc:docMk/>
            <pc:sldMk cId="2965435736" sldId="319"/>
            <ac:grpSpMk id="15" creationId="{1ED0C457-7CEF-4A9C-A5EA-E290E5328BEF}"/>
          </ac:grpSpMkLst>
        </pc:grpChg>
        <pc:grpChg chg="add del">
          <ac:chgData name="Raman Sharma" userId="4f9c42e4-6128-4166-82e5-f5024735f50a" providerId="ADAL" clId="{E2DEAAF7-C581-49D4-948A-87422A25E8BC}" dt="2017-09-12T17:49:57.836" v="1242" actId="2711"/>
          <ac:grpSpMkLst>
            <pc:docMk/>
            <pc:sldMk cId="2965435736" sldId="319"/>
            <ac:grpSpMk id="18" creationId="{53965DB1-FDEC-44E2-B965-F1312D6EC124}"/>
          </ac:grpSpMkLst>
        </pc:grpChg>
        <pc:grpChg chg="add del">
          <ac:chgData name="Raman Sharma" userId="4f9c42e4-6128-4166-82e5-f5024735f50a" providerId="ADAL" clId="{E2DEAAF7-C581-49D4-948A-87422A25E8BC}" dt="2017-09-12T17:49:57.836" v="1242" actId="2711"/>
          <ac:grpSpMkLst>
            <pc:docMk/>
            <pc:sldMk cId="2965435736" sldId="319"/>
            <ac:grpSpMk id="35" creationId="{ECE33BC5-533F-43FB-B4C6-9E6E3185F1A9}"/>
          </ac:grpSpMkLst>
        </pc:grpChg>
        <pc:grpChg chg="add del">
          <ac:chgData name="Raman Sharma" userId="4f9c42e4-6128-4166-82e5-f5024735f50a" providerId="ADAL" clId="{E2DEAAF7-C581-49D4-948A-87422A25E8BC}" dt="2017-09-12T17:49:57.836" v="1242" actId="2711"/>
          <ac:grpSpMkLst>
            <pc:docMk/>
            <pc:sldMk cId="2965435736" sldId="319"/>
            <ac:grpSpMk id="45" creationId="{51E1DFB2-8F43-4EF6-AB69-006F9A1A8688}"/>
          </ac:grpSpMkLst>
        </pc:grpChg>
        <pc:grpChg chg="add del">
          <ac:chgData name="Raman Sharma" userId="4f9c42e4-6128-4166-82e5-f5024735f50a" providerId="ADAL" clId="{E2DEAAF7-C581-49D4-948A-87422A25E8BC}" dt="2017-09-12T17:49:57.836" v="1242" actId="2711"/>
          <ac:grpSpMkLst>
            <pc:docMk/>
            <pc:sldMk cId="2965435736" sldId="319"/>
            <ac:grpSpMk id="55" creationId="{E898B488-0A86-4659-9F1D-5B8BE3749886}"/>
          </ac:grpSpMkLst>
        </pc:grpChg>
        <pc:grpChg chg="add del">
          <ac:chgData name="Raman Sharma" userId="4f9c42e4-6128-4166-82e5-f5024735f50a" providerId="ADAL" clId="{E2DEAAF7-C581-49D4-948A-87422A25E8BC}" dt="2017-09-12T17:49:57.836" v="1242" actId="2711"/>
          <ac:grpSpMkLst>
            <pc:docMk/>
            <pc:sldMk cId="2965435736" sldId="319"/>
            <ac:grpSpMk id="65" creationId="{FA0E331A-95C3-444C-B693-35984A34BC39}"/>
          </ac:grpSpMkLst>
        </pc:grpChg>
        <pc:grpChg chg="add del">
          <ac:chgData name="Raman Sharma" userId="4f9c42e4-6128-4166-82e5-f5024735f50a" providerId="ADAL" clId="{E2DEAAF7-C581-49D4-948A-87422A25E8BC}" dt="2017-09-12T17:49:57.836" v="1242" actId="2711"/>
          <ac:grpSpMkLst>
            <pc:docMk/>
            <pc:sldMk cId="2965435736" sldId="319"/>
            <ac:grpSpMk id="76" creationId="{AA13FD80-2B13-4A06-AB01-3C916F03847F}"/>
          </ac:grpSpMkLst>
        </pc:grpChg>
        <pc:grpChg chg="add del">
          <ac:chgData name="Raman Sharma" userId="4f9c42e4-6128-4166-82e5-f5024735f50a" providerId="ADAL" clId="{E2DEAAF7-C581-49D4-948A-87422A25E8BC}" dt="2017-09-12T17:49:57.836" v="1242" actId="2711"/>
          <ac:grpSpMkLst>
            <pc:docMk/>
            <pc:sldMk cId="2965435736" sldId="319"/>
            <ac:grpSpMk id="86" creationId="{515BC4A9-6921-47F5-A88D-EE9F718CB9CC}"/>
          </ac:grpSpMkLst>
        </pc:grpChg>
        <pc:grpChg chg="add del">
          <ac:chgData name="Raman Sharma" userId="4f9c42e4-6128-4166-82e5-f5024735f50a" providerId="ADAL" clId="{E2DEAAF7-C581-49D4-948A-87422A25E8BC}" dt="2017-09-12T17:49:57.836" v="1242" actId="2711"/>
          <ac:grpSpMkLst>
            <pc:docMk/>
            <pc:sldMk cId="2965435736" sldId="319"/>
            <ac:grpSpMk id="96" creationId="{AD04AE02-CC95-4C88-A70F-EBA7B9D61847}"/>
          </ac:grpSpMkLst>
        </pc:grpChg>
        <pc:grpChg chg="add del">
          <ac:chgData name="Raman Sharma" userId="4f9c42e4-6128-4166-82e5-f5024735f50a" providerId="ADAL" clId="{E2DEAAF7-C581-49D4-948A-87422A25E8BC}" dt="2017-09-12T17:49:57.836" v="1242" actId="2711"/>
          <ac:grpSpMkLst>
            <pc:docMk/>
            <pc:sldMk cId="2965435736" sldId="319"/>
            <ac:grpSpMk id="106" creationId="{2096E122-8ACA-4804-81C8-D47A62759687}"/>
          </ac:grpSpMkLst>
        </pc:grpChg>
        <pc:grpChg chg="add del">
          <ac:chgData name="Raman Sharma" userId="4f9c42e4-6128-4166-82e5-f5024735f50a" providerId="ADAL" clId="{E2DEAAF7-C581-49D4-948A-87422A25E8BC}" dt="2017-09-12T17:49:57.836" v="1242" actId="2711"/>
          <ac:grpSpMkLst>
            <pc:docMk/>
            <pc:sldMk cId="2965435736" sldId="319"/>
            <ac:grpSpMk id="116" creationId="{17F9E309-F0BA-4DE4-B681-21C39C3C358F}"/>
          </ac:grpSpMkLst>
        </pc:grpChg>
        <pc:grpChg chg="add mod">
          <ac:chgData name="Raman Sharma" userId="4f9c42e4-6128-4166-82e5-f5024735f50a" providerId="ADAL" clId="{E2DEAAF7-C581-49D4-948A-87422A25E8BC}" dt="2017-09-12T19:41:14.513" v="1549" actId="1035"/>
          <ac:grpSpMkLst>
            <pc:docMk/>
            <pc:sldMk cId="2965435736" sldId="319"/>
            <ac:grpSpMk id="127" creationId="{3DD8E030-AA29-4CBD-BE0E-6F46E7FEDF1D}"/>
          </ac:grpSpMkLst>
        </pc:grpChg>
        <pc:grpChg chg="add mod">
          <ac:chgData name="Raman Sharma" userId="4f9c42e4-6128-4166-82e5-f5024735f50a" providerId="ADAL" clId="{E2DEAAF7-C581-49D4-948A-87422A25E8BC}" dt="2017-09-12T19:41:14.513" v="1549" actId="1035"/>
          <ac:grpSpMkLst>
            <pc:docMk/>
            <pc:sldMk cId="2965435736" sldId="319"/>
            <ac:grpSpMk id="130" creationId="{B22F3358-EA7D-4FBD-9E06-62CE18DFD656}"/>
          </ac:grpSpMkLst>
        </pc:grpChg>
        <pc:grpChg chg="add mod">
          <ac:chgData name="Raman Sharma" userId="4f9c42e4-6128-4166-82e5-f5024735f50a" providerId="ADAL" clId="{E2DEAAF7-C581-49D4-948A-87422A25E8BC}" dt="2017-09-12T19:41:14.513" v="1549" actId="1035"/>
          <ac:grpSpMkLst>
            <pc:docMk/>
            <pc:sldMk cId="2965435736" sldId="319"/>
            <ac:grpSpMk id="141" creationId="{699C7ADE-F7C0-4B3F-9C01-4113975AD414}"/>
          </ac:grpSpMkLst>
        </pc:grpChg>
        <pc:grpChg chg="add mod">
          <ac:chgData name="Raman Sharma" userId="4f9c42e4-6128-4166-82e5-f5024735f50a" providerId="ADAL" clId="{E2DEAAF7-C581-49D4-948A-87422A25E8BC}" dt="2017-09-12T19:41:14.513" v="1549" actId="1035"/>
          <ac:grpSpMkLst>
            <pc:docMk/>
            <pc:sldMk cId="2965435736" sldId="319"/>
            <ac:grpSpMk id="151" creationId="{800A0E57-331D-4488-AC45-CE0744AAD472}"/>
          </ac:grpSpMkLst>
        </pc:grpChg>
        <pc:grpChg chg="add mod">
          <ac:chgData name="Raman Sharma" userId="4f9c42e4-6128-4166-82e5-f5024735f50a" providerId="ADAL" clId="{E2DEAAF7-C581-49D4-948A-87422A25E8BC}" dt="2017-09-12T19:41:14.513" v="1549" actId="1035"/>
          <ac:grpSpMkLst>
            <pc:docMk/>
            <pc:sldMk cId="2965435736" sldId="319"/>
            <ac:grpSpMk id="161" creationId="{EFAFC49A-7B89-4A51-8191-5AC1B9BAF012}"/>
          </ac:grpSpMkLst>
        </pc:grpChg>
        <pc:grpChg chg="add mod">
          <ac:chgData name="Raman Sharma" userId="4f9c42e4-6128-4166-82e5-f5024735f50a" providerId="ADAL" clId="{E2DEAAF7-C581-49D4-948A-87422A25E8BC}" dt="2017-09-12T19:41:14.513" v="1549" actId="1035"/>
          <ac:grpSpMkLst>
            <pc:docMk/>
            <pc:sldMk cId="2965435736" sldId="319"/>
            <ac:grpSpMk id="171" creationId="{3475EA0A-EAF4-4B76-A808-02903B833CF7}"/>
          </ac:grpSpMkLst>
        </pc:grpChg>
        <pc:grpChg chg="add mod">
          <ac:chgData name="Raman Sharma" userId="4f9c42e4-6128-4166-82e5-f5024735f50a" providerId="ADAL" clId="{E2DEAAF7-C581-49D4-948A-87422A25E8BC}" dt="2017-09-12T19:41:14.513" v="1549" actId="1035"/>
          <ac:grpSpMkLst>
            <pc:docMk/>
            <pc:sldMk cId="2965435736" sldId="319"/>
            <ac:grpSpMk id="181" creationId="{F8C7FD3A-1EB8-40A8-80D0-92BFA7F4AF69}"/>
          </ac:grpSpMkLst>
        </pc:grpChg>
        <pc:grpChg chg="add mod">
          <ac:chgData name="Raman Sharma" userId="4f9c42e4-6128-4166-82e5-f5024735f50a" providerId="ADAL" clId="{E2DEAAF7-C581-49D4-948A-87422A25E8BC}" dt="2017-09-12T19:41:14.513" v="1549" actId="1035"/>
          <ac:grpSpMkLst>
            <pc:docMk/>
            <pc:sldMk cId="2965435736" sldId="319"/>
            <ac:grpSpMk id="191" creationId="{1ED48BD5-62B4-4DFA-8664-2FF08F4EEA6C}"/>
          </ac:grpSpMkLst>
        </pc:grpChg>
        <pc:grpChg chg="add mod">
          <ac:chgData name="Raman Sharma" userId="4f9c42e4-6128-4166-82e5-f5024735f50a" providerId="ADAL" clId="{E2DEAAF7-C581-49D4-948A-87422A25E8BC}" dt="2017-09-12T19:41:14.513" v="1549" actId="1035"/>
          <ac:grpSpMkLst>
            <pc:docMk/>
            <pc:sldMk cId="2965435736" sldId="319"/>
            <ac:grpSpMk id="201" creationId="{9F3B0DD9-EAFD-46B6-9925-634D9F0F8632}"/>
          </ac:grpSpMkLst>
        </pc:grpChg>
        <pc:grpChg chg="add mod">
          <ac:chgData name="Raman Sharma" userId="4f9c42e4-6128-4166-82e5-f5024735f50a" providerId="ADAL" clId="{E2DEAAF7-C581-49D4-948A-87422A25E8BC}" dt="2017-09-12T19:41:14.513" v="1549" actId="1035"/>
          <ac:grpSpMkLst>
            <pc:docMk/>
            <pc:sldMk cId="2965435736" sldId="319"/>
            <ac:grpSpMk id="211" creationId="{E688496F-CBBD-469E-B4E3-BD6BF7226DB4}"/>
          </ac:grpSpMkLst>
        </pc:grpChg>
        <pc:grpChg chg="add mod">
          <ac:chgData name="Raman Sharma" userId="4f9c42e4-6128-4166-82e5-f5024735f50a" providerId="ADAL" clId="{E2DEAAF7-C581-49D4-948A-87422A25E8BC}" dt="2017-09-12T19:41:14.513" v="1549" actId="1035"/>
          <ac:grpSpMkLst>
            <pc:docMk/>
            <pc:sldMk cId="2965435736" sldId="319"/>
            <ac:grpSpMk id="221" creationId="{8B2491AD-9050-48FD-A6BB-38D9B9057537}"/>
          </ac:grpSpMkLst>
        </pc:grpChg>
        <pc:cxnChg chg="mod">
          <ac:chgData name="Raman Sharma" userId="4f9c42e4-6128-4166-82e5-f5024735f50a" providerId="ADAL" clId="{E2DEAAF7-C581-49D4-948A-87422A25E8BC}" dt="2017-09-12T19:39:37.878" v="1526" actId="1035"/>
          <ac:cxnSpMkLst>
            <pc:docMk/>
            <pc:sldMk cId="2965435736" sldId="319"/>
            <ac:cxnSpMk id="11" creationId="{00000000-0000-0000-0000-000000000000}"/>
          </ac:cxnSpMkLst>
        </pc:cxnChg>
        <pc:cxnChg chg="add mod ord">
          <ac:chgData name="Raman Sharma" userId="4f9c42e4-6128-4166-82e5-f5024735f50a" providerId="ADAL" clId="{E2DEAAF7-C581-49D4-948A-87422A25E8BC}" dt="2017-09-12T19:39:37.878" v="1526" actId="1035"/>
          <ac:cxnSpMkLst>
            <pc:docMk/>
            <pc:sldMk cId="2965435736" sldId="319"/>
            <ac:cxnSpMk id="13" creationId="{0220C7E6-7B52-4BB4-9542-95243A52A5E5}"/>
          </ac:cxnSpMkLst>
        </pc:cxnChg>
        <pc:cxnChg chg="add del">
          <ac:chgData name="Raman Sharma" userId="4f9c42e4-6128-4166-82e5-f5024735f50a" providerId="ADAL" clId="{E2DEAAF7-C581-49D4-948A-87422A25E8BC}" dt="2017-09-12T17:49:57.836" v="1242" actId="2711"/>
          <ac:cxnSpMkLst>
            <pc:docMk/>
            <pc:sldMk cId="2965435736" sldId="319"/>
            <ac:cxnSpMk id="32" creationId="{14EA6620-F6BD-477F-B772-FB836DB9E089}"/>
          </ac:cxnSpMkLst>
        </pc:cxnChg>
        <pc:cxnChg chg="add del">
          <ac:chgData name="Raman Sharma" userId="4f9c42e4-6128-4166-82e5-f5024735f50a" providerId="ADAL" clId="{E2DEAAF7-C581-49D4-948A-87422A25E8BC}" dt="2017-09-12T17:49:57.836" v="1242" actId="2711"/>
          <ac:cxnSpMkLst>
            <pc:docMk/>
            <pc:sldMk cId="2965435736" sldId="319"/>
            <ac:cxnSpMk id="33" creationId="{38912030-E662-4A03-A683-76939A0BFB55}"/>
          </ac:cxnSpMkLst>
        </pc:cxnChg>
        <pc:cxnChg chg="add mod">
          <ac:chgData name="Raman Sharma" userId="4f9c42e4-6128-4166-82e5-f5024735f50a" providerId="ADAL" clId="{E2DEAAF7-C581-49D4-948A-87422A25E8BC}" dt="2017-09-12T19:41:14.513" v="1549" actId="1035"/>
          <ac:cxnSpMkLst>
            <pc:docMk/>
            <pc:sldMk cId="2965435736" sldId="319"/>
            <ac:cxnSpMk id="138" creationId="{674D7B54-5CC5-42CE-85C6-48957FDCC72B}"/>
          </ac:cxnSpMkLst>
        </pc:cxnChg>
        <pc:cxnChg chg="add mod">
          <ac:chgData name="Raman Sharma" userId="4f9c42e4-6128-4166-82e5-f5024735f50a" providerId="ADAL" clId="{E2DEAAF7-C581-49D4-948A-87422A25E8BC}" dt="2017-09-12T19:41:14.513" v="1549" actId="1035"/>
          <ac:cxnSpMkLst>
            <pc:docMk/>
            <pc:sldMk cId="2965435736" sldId="319"/>
            <ac:cxnSpMk id="139" creationId="{855196FF-98F4-40FF-9138-F4F9B30D2C98}"/>
          </ac:cxnSpMkLst>
        </pc:cxnChg>
      </pc:sldChg>
      <pc:sldChg chg="modSp">
        <pc:chgData name="Raman Sharma" userId="4f9c42e4-6128-4166-82e5-f5024735f50a" providerId="ADAL" clId="{E2DEAAF7-C581-49D4-948A-87422A25E8BC}" dt="2017-09-12T21:43:24.376" v="2511" actId="20577"/>
        <pc:sldMkLst>
          <pc:docMk/>
          <pc:sldMk cId="447778576" sldId="320"/>
        </pc:sldMkLst>
        <pc:spChg chg="mod">
          <ac:chgData name="Raman Sharma" userId="4f9c42e4-6128-4166-82e5-f5024735f50a" providerId="ADAL" clId="{E2DEAAF7-C581-49D4-948A-87422A25E8BC}" dt="2017-09-12T20:24:20.917" v="1841" actId="242"/>
          <ac:spMkLst>
            <pc:docMk/>
            <pc:sldMk cId="447778576" sldId="320"/>
            <ac:spMk id="59" creationId="{00000000-0000-0000-0000-000000000000}"/>
          </ac:spMkLst>
        </pc:spChg>
        <pc:spChg chg="mod">
          <ac:chgData name="Raman Sharma" userId="4f9c42e4-6128-4166-82e5-f5024735f50a" providerId="ADAL" clId="{E2DEAAF7-C581-49D4-948A-87422A25E8BC}" dt="2017-09-12T20:24:23.817" v="1842" actId="242"/>
          <ac:spMkLst>
            <pc:docMk/>
            <pc:sldMk cId="447778576" sldId="320"/>
            <ac:spMk id="66" creationId="{00000000-0000-0000-0000-000000000000}"/>
          </ac:spMkLst>
        </pc:spChg>
        <pc:spChg chg="mod">
          <ac:chgData name="Raman Sharma" userId="4f9c42e4-6128-4166-82e5-f5024735f50a" providerId="ADAL" clId="{E2DEAAF7-C581-49D4-948A-87422A25E8BC}" dt="2017-09-12T20:24:27.167" v="1843" actId="242"/>
          <ac:spMkLst>
            <pc:docMk/>
            <pc:sldMk cId="447778576" sldId="320"/>
            <ac:spMk id="70" creationId="{992162FA-8CDB-415F-8028-26419B9D6555}"/>
          </ac:spMkLst>
        </pc:spChg>
        <pc:spChg chg="mod">
          <ac:chgData name="Raman Sharma" userId="4f9c42e4-6128-4166-82e5-f5024735f50a" providerId="ADAL" clId="{E2DEAAF7-C581-49D4-948A-87422A25E8BC}" dt="2017-09-12T21:43:24.376" v="2511" actId="20577"/>
          <ac:spMkLst>
            <pc:docMk/>
            <pc:sldMk cId="447778576" sldId="320"/>
            <ac:spMk id="106" creationId="{00000000-0000-0000-0000-000000000000}"/>
          </ac:spMkLst>
        </pc:spChg>
      </pc:sldChg>
      <pc:sldChg chg="addSp delSp modSp modAnim modNotesTx">
        <pc:chgData name="Raman Sharma" userId="4f9c42e4-6128-4166-82e5-f5024735f50a" providerId="ADAL" clId="{E2DEAAF7-C581-49D4-948A-87422A25E8BC}" dt="2017-09-13T05:55:22.326" v="7411" actId="1037"/>
        <pc:sldMkLst>
          <pc:docMk/>
          <pc:sldMk cId="3116719474" sldId="321"/>
        </pc:sldMkLst>
        <pc:spChg chg="mod">
          <ac:chgData name="Raman Sharma" userId="4f9c42e4-6128-4166-82e5-f5024735f50a" providerId="ADAL" clId="{E2DEAAF7-C581-49D4-948A-87422A25E8BC}" dt="2017-09-12T20:26:28.585" v="1854" actId="20577"/>
          <ac:spMkLst>
            <pc:docMk/>
            <pc:sldMk cId="3116719474" sldId="321"/>
            <ac:spMk id="6" creationId="{00000000-0000-0000-0000-000000000000}"/>
          </ac:spMkLst>
        </pc:spChg>
        <pc:spChg chg="mod">
          <ac:chgData name="Raman Sharma" userId="4f9c42e4-6128-4166-82e5-f5024735f50a" providerId="ADAL" clId="{E2DEAAF7-C581-49D4-948A-87422A25E8BC}" dt="2017-09-12T22:27:32.183" v="3336" actId="1037"/>
          <ac:spMkLst>
            <pc:docMk/>
            <pc:sldMk cId="3116719474" sldId="321"/>
            <ac:spMk id="7" creationId="{00B502EB-C60D-4CFB-943C-0A15E79D8139}"/>
          </ac:spMkLst>
        </pc:spChg>
        <pc:spChg chg="mod">
          <ac:chgData name="Raman Sharma" userId="4f9c42e4-6128-4166-82e5-f5024735f50a" providerId="ADAL" clId="{E2DEAAF7-C581-49D4-948A-87422A25E8BC}" dt="2017-09-12T21:44:30.861" v="2554" actId="20577"/>
          <ac:spMkLst>
            <pc:docMk/>
            <pc:sldMk cId="3116719474" sldId="321"/>
            <ac:spMk id="8" creationId="{00000000-0000-0000-0000-000000000000}"/>
          </ac:spMkLst>
        </pc:spChg>
        <pc:spChg chg="add mod">
          <ac:chgData name="Raman Sharma" userId="4f9c42e4-6128-4166-82e5-f5024735f50a" providerId="ADAL" clId="{E2DEAAF7-C581-49D4-948A-87422A25E8BC}" dt="2017-09-12T22:21:38.955" v="3236" actId="1038"/>
          <ac:spMkLst>
            <pc:docMk/>
            <pc:sldMk cId="3116719474" sldId="321"/>
            <ac:spMk id="11" creationId="{F7900C71-79EE-4E7E-BB7D-B084EF1082BF}"/>
          </ac:spMkLst>
        </pc:spChg>
        <pc:spChg chg="add mod">
          <ac:chgData name="Raman Sharma" userId="4f9c42e4-6128-4166-82e5-f5024735f50a" providerId="ADAL" clId="{E2DEAAF7-C581-49D4-948A-87422A25E8BC}" dt="2017-09-12T22:27:32.183" v="3336" actId="1037"/>
          <ac:spMkLst>
            <pc:docMk/>
            <pc:sldMk cId="3116719474" sldId="321"/>
            <ac:spMk id="12" creationId="{AC3E88B7-86A7-4EDF-BEB4-088D86677001}"/>
          </ac:spMkLst>
        </pc:spChg>
        <pc:spChg chg="add mod">
          <ac:chgData name="Raman Sharma" userId="4f9c42e4-6128-4166-82e5-f5024735f50a" providerId="ADAL" clId="{E2DEAAF7-C581-49D4-948A-87422A25E8BC}" dt="2017-09-13T05:55:22.326" v="7411" actId="1037"/>
          <ac:spMkLst>
            <pc:docMk/>
            <pc:sldMk cId="3116719474" sldId="321"/>
            <ac:spMk id="13" creationId="{C78B42CC-EE9C-477D-944B-715002736FB5}"/>
          </ac:spMkLst>
        </pc:spChg>
        <pc:spChg chg="add mod">
          <ac:chgData name="Raman Sharma" userId="4f9c42e4-6128-4166-82e5-f5024735f50a" providerId="ADAL" clId="{E2DEAAF7-C581-49D4-948A-87422A25E8BC}" dt="2017-09-12T22:26:36.032" v="3301" actId="1037"/>
          <ac:spMkLst>
            <pc:docMk/>
            <pc:sldMk cId="3116719474" sldId="321"/>
            <ac:spMk id="14" creationId="{3B68E272-E13B-415C-B943-DA61490C0734}"/>
          </ac:spMkLst>
        </pc:spChg>
        <pc:spChg chg="add del mod">
          <ac:chgData name="Raman Sharma" userId="4f9c42e4-6128-4166-82e5-f5024735f50a" providerId="ADAL" clId="{E2DEAAF7-C581-49D4-948A-87422A25E8BC}" dt="2017-09-13T01:29:28.116" v="3562" actId="478"/>
          <ac:spMkLst>
            <pc:docMk/>
            <pc:sldMk cId="3116719474" sldId="321"/>
            <ac:spMk id="19" creationId="{C0029545-11E8-438D-B39A-6B2CED264183}"/>
          </ac:spMkLst>
        </pc:spChg>
        <pc:picChg chg="add del mod">
          <ac:chgData name="Raman Sharma" userId="4f9c42e4-6128-4166-82e5-f5024735f50a" providerId="ADAL" clId="{E2DEAAF7-C581-49D4-948A-87422A25E8BC}" dt="2017-09-12T21:53:03.889" v="2560" actId="2696"/>
          <ac:picMkLst>
            <pc:docMk/>
            <pc:sldMk cId="3116719474" sldId="321"/>
            <ac:picMk id="9" creationId="{530035F5-77CD-45FB-A306-315F7A4ED1C2}"/>
          </ac:picMkLst>
        </pc:picChg>
        <pc:picChg chg="del">
          <ac:chgData name="Raman Sharma" userId="4f9c42e4-6128-4166-82e5-f5024735f50a" providerId="ADAL" clId="{E2DEAAF7-C581-49D4-948A-87422A25E8BC}" dt="2017-09-12T20:29:23.271" v="1963" actId="478"/>
          <ac:picMkLst>
            <pc:docMk/>
            <pc:sldMk cId="3116719474" sldId="321"/>
            <ac:picMk id="10" creationId="{6F17BFEF-EB92-4B97-9B47-41CF60027DAA}"/>
          </ac:picMkLst>
        </pc:picChg>
        <pc:picChg chg="add mod">
          <ac:chgData name="Raman Sharma" userId="4f9c42e4-6128-4166-82e5-f5024735f50a" providerId="ADAL" clId="{E2DEAAF7-C581-49D4-948A-87422A25E8BC}" dt="2017-09-12T22:27:32.183" v="3336" actId="1037"/>
          <ac:picMkLst>
            <pc:docMk/>
            <pc:sldMk cId="3116719474" sldId="321"/>
            <ac:picMk id="15" creationId="{695C3787-335E-491D-AF31-F7248197293D}"/>
          </ac:picMkLst>
        </pc:picChg>
        <pc:picChg chg="add mod">
          <ac:chgData name="Raman Sharma" userId="4f9c42e4-6128-4166-82e5-f5024735f50a" providerId="ADAL" clId="{E2DEAAF7-C581-49D4-948A-87422A25E8BC}" dt="2017-09-12T22:27:32.183" v="3336" actId="1037"/>
          <ac:picMkLst>
            <pc:docMk/>
            <pc:sldMk cId="3116719474" sldId="321"/>
            <ac:picMk id="16" creationId="{91F56DBA-2069-4669-AF1A-8CD1B52DC27C}"/>
          </ac:picMkLst>
        </pc:picChg>
        <pc:picChg chg="add mod">
          <ac:chgData name="Raman Sharma" userId="4f9c42e4-6128-4166-82e5-f5024735f50a" providerId="ADAL" clId="{E2DEAAF7-C581-49D4-948A-87422A25E8BC}" dt="2017-09-12T22:27:32.183" v="3336" actId="1037"/>
          <ac:picMkLst>
            <pc:docMk/>
            <pc:sldMk cId="3116719474" sldId="321"/>
            <ac:picMk id="17" creationId="{009733A8-9D12-47E7-86C5-DDB130AB0EAD}"/>
          </ac:picMkLst>
        </pc:picChg>
        <pc:picChg chg="add mod">
          <ac:chgData name="Raman Sharma" userId="4f9c42e4-6128-4166-82e5-f5024735f50a" providerId="ADAL" clId="{E2DEAAF7-C581-49D4-948A-87422A25E8BC}" dt="2017-09-13T05:55:22.326" v="7411" actId="1037"/>
          <ac:picMkLst>
            <pc:docMk/>
            <pc:sldMk cId="3116719474" sldId="321"/>
            <ac:picMk id="18" creationId="{DC70797F-47B5-4602-A6E8-3F13C27BAAB1}"/>
          </ac:picMkLst>
        </pc:picChg>
        <pc:cxnChg chg="add del mod">
          <ac:chgData name="Raman Sharma" userId="4f9c42e4-6128-4166-82e5-f5024735f50a" providerId="ADAL" clId="{E2DEAAF7-C581-49D4-948A-87422A25E8BC}" dt="2017-09-13T01:29:28.116" v="3562" actId="478"/>
          <ac:cxnSpMkLst>
            <pc:docMk/>
            <pc:sldMk cId="3116719474" sldId="321"/>
            <ac:cxnSpMk id="20" creationId="{E90E73B1-B7C0-4266-823E-46916096C5FA}"/>
          </ac:cxnSpMkLst>
        </pc:cxnChg>
        <pc:cxnChg chg="add del mod">
          <ac:chgData name="Raman Sharma" userId="4f9c42e4-6128-4166-82e5-f5024735f50a" providerId="ADAL" clId="{E2DEAAF7-C581-49D4-948A-87422A25E8BC}" dt="2017-09-13T01:29:28.116" v="3562" actId="478"/>
          <ac:cxnSpMkLst>
            <pc:docMk/>
            <pc:sldMk cId="3116719474" sldId="321"/>
            <ac:cxnSpMk id="21" creationId="{CAC1549E-8AA7-4F4B-9551-2AC7C490BDA4}"/>
          </ac:cxnSpMkLst>
        </pc:cxnChg>
        <pc:cxnChg chg="add del mod">
          <ac:chgData name="Raman Sharma" userId="4f9c42e4-6128-4166-82e5-f5024735f50a" providerId="ADAL" clId="{E2DEAAF7-C581-49D4-948A-87422A25E8BC}" dt="2017-09-13T01:29:28.116" v="3562" actId="478"/>
          <ac:cxnSpMkLst>
            <pc:docMk/>
            <pc:sldMk cId="3116719474" sldId="321"/>
            <ac:cxnSpMk id="22" creationId="{F15A81EA-4958-45A2-8830-65B69611BDCF}"/>
          </ac:cxnSpMkLst>
        </pc:cxnChg>
        <pc:cxnChg chg="add del mod">
          <ac:chgData name="Raman Sharma" userId="4f9c42e4-6128-4166-82e5-f5024735f50a" providerId="ADAL" clId="{E2DEAAF7-C581-49D4-948A-87422A25E8BC}" dt="2017-09-13T01:29:28.116" v="3562" actId="478"/>
          <ac:cxnSpMkLst>
            <pc:docMk/>
            <pc:sldMk cId="3116719474" sldId="321"/>
            <ac:cxnSpMk id="23" creationId="{6FE8A47D-1FC3-4F1E-92C9-69E8D1F4EED1}"/>
          </ac:cxnSpMkLst>
        </pc:cxnChg>
      </pc:sldChg>
      <pc:sldChg chg="addSp delSp modSp modNotesTx">
        <pc:chgData name="Raman Sharma" userId="4f9c42e4-6128-4166-82e5-f5024735f50a" providerId="ADAL" clId="{E2DEAAF7-C581-49D4-948A-87422A25E8BC}" dt="2017-09-13T01:25:12.193" v="3405" actId="6549"/>
        <pc:sldMkLst>
          <pc:docMk/>
          <pc:sldMk cId="1646089055" sldId="322"/>
        </pc:sldMkLst>
        <pc:spChg chg="mod">
          <ac:chgData name="Raman Sharma" userId="4f9c42e4-6128-4166-82e5-f5024735f50a" providerId="ADAL" clId="{E2DEAAF7-C581-49D4-948A-87422A25E8BC}" dt="2017-09-12T22:00:40.133" v="2719" actId="242"/>
          <ac:spMkLst>
            <pc:docMk/>
            <pc:sldMk cId="1646089055" sldId="322"/>
            <ac:spMk id="6" creationId="{00000000-0000-0000-0000-000000000000}"/>
          </ac:spMkLst>
        </pc:spChg>
        <pc:spChg chg="del mod">
          <ac:chgData name="Raman Sharma" userId="4f9c42e4-6128-4166-82e5-f5024735f50a" providerId="ADAL" clId="{E2DEAAF7-C581-49D4-948A-87422A25E8BC}" dt="2017-09-12T21:58:15.432" v="2583" actId="478"/>
          <ac:spMkLst>
            <pc:docMk/>
            <pc:sldMk cId="1646089055" sldId="322"/>
            <ac:spMk id="8" creationId="{00000000-0000-0000-0000-000000000000}"/>
          </ac:spMkLst>
        </pc:spChg>
        <pc:graphicFrameChg chg="add del">
          <ac:chgData name="Raman Sharma" userId="4f9c42e4-6128-4166-82e5-f5024735f50a" providerId="ADAL" clId="{E2DEAAF7-C581-49D4-948A-87422A25E8BC}" dt="2017-09-12T21:51:46.028" v="2556" actId="242"/>
          <ac:graphicFrameMkLst>
            <pc:docMk/>
            <pc:sldMk cId="1646089055" sldId="322"/>
            <ac:graphicFrameMk id="9" creationId="{0DE8068F-37C1-4AFC-B2D9-4CEB163F2658}"/>
          </ac:graphicFrameMkLst>
        </pc:graphicFrameChg>
        <pc:picChg chg="del">
          <ac:chgData name="Raman Sharma" userId="4f9c42e4-6128-4166-82e5-f5024735f50a" providerId="ADAL" clId="{E2DEAAF7-C581-49D4-948A-87422A25E8BC}" dt="2017-09-12T20:29:25.403" v="1964" actId="478"/>
          <ac:picMkLst>
            <pc:docMk/>
            <pc:sldMk cId="1646089055" sldId="322"/>
            <ac:picMk id="10" creationId="{6F17BFEF-EB92-4B97-9B47-41CF60027DAA}"/>
          </ac:picMkLst>
        </pc:picChg>
        <pc:picChg chg="add">
          <ac:chgData name="Raman Sharma" userId="4f9c42e4-6128-4166-82e5-f5024735f50a" providerId="ADAL" clId="{E2DEAAF7-C581-49D4-948A-87422A25E8BC}" dt="2017-09-12T21:53:06.447" v="2561" actId="242"/>
          <ac:picMkLst>
            <pc:docMk/>
            <pc:sldMk cId="1646089055" sldId="322"/>
            <ac:picMk id="11" creationId="{EFC9594B-03E4-423F-9A40-566296E16C68}"/>
          </ac:picMkLst>
        </pc:picChg>
      </pc:sldChg>
      <pc:sldChg chg="addSp delSp modSp modAnim modNotesTx">
        <pc:chgData name="Raman Sharma" userId="4f9c42e4-6128-4166-82e5-f5024735f50a" providerId="ADAL" clId="{E2DEAAF7-C581-49D4-948A-87422A25E8BC}" dt="2017-09-13T01:25:29.943" v="3407" actId="6549"/>
        <pc:sldMkLst>
          <pc:docMk/>
          <pc:sldMk cId="2755737330" sldId="323"/>
        </pc:sldMkLst>
        <pc:spChg chg="mod">
          <ac:chgData name="Raman Sharma" userId="4f9c42e4-6128-4166-82e5-f5024735f50a" providerId="ADAL" clId="{E2DEAAF7-C581-49D4-948A-87422A25E8BC}" dt="2017-09-12T20:28:46.920" v="1917" actId="20577"/>
          <ac:spMkLst>
            <pc:docMk/>
            <pc:sldMk cId="2755737330" sldId="323"/>
            <ac:spMk id="6" creationId="{00000000-0000-0000-0000-000000000000}"/>
          </ac:spMkLst>
        </pc:spChg>
        <pc:spChg chg="mod">
          <ac:chgData name="Raman Sharma" userId="4f9c42e4-6128-4166-82e5-f5024735f50a" providerId="ADAL" clId="{E2DEAAF7-C581-49D4-948A-87422A25E8BC}" dt="2017-09-12T22:04:33.878" v="2964" actId="1036"/>
          <ac:spMkLst>
            <pc:docMk/>
            <pc:sldMk cId="2755737330" sldId="323"/>
            <ac:spMk id="7" creationId="{00B502EB-C60D-4CFB-943C-0A15E79D8139}"/>
          </ac:spMkLst>
        </pc:spChg>
        <pc:spChg chg="mod">
          <ac:chgData name="Raman Sharma" userId="4f9c42e4-6128-4166-82e5-f5024735f50a" providerId="ADAL" clId="{E2DEAAF7-C581-49D4-948A-87422A25E8BC}" dt="2017-09-12T22:02:39.151" v="2844" actId="20577"/>
          <ac:spMkLst>
            <pc:docMk/>
            <pc:sldMk cId="2755737330" sldId="323"/>
            <ac:spMk id="8" creationId="{00000000-0000-0000-0000-000000000000}"/>
          </ac:spMkLst>
        </pc:spChg>
        <pc:spChg chg="add mod">
          <ac:chgData name="Raman Sharma" userId="4f9c42e4-6128-4166-82e5-f5024735f50a" providerId="ADAL" clId="{E2DEAAF7-C581-49D4-948A-87422A25E8BC}" dt="2017-09-12T22:07:27.102" v="2999" actId="1036"/>
          <ac:spMkLst>
            <pc:docMk/>
            <pc:sldMk cId="2755737330" sldId="323"/>
            <ac:spMk id="9" creationId="{45A8DCC9-3A23-4890-8CE0-9BC9B8830CF3}"/>
          </ac:spMkLst>
        </pc:spChg>
        <pc:spChg chg="add mod">
          <ac:chgData name="Raman Sharma" userId="4f9c42e4-6128-4166-82e5-f5024735f50a" providerId="ADAL" clId="{E2DEAAF7-C581-49D4-948A-87422A25E8BC}" dt="2017-09-12T22:04:33.878" v="2964" actId="1036"/>
          <ac:spMkLst>
            <pc:docMk/>
            <pc:sldMk cId="2755737330" sldId="323"/>
            <ac:spMk id="11" creationId="{54C1F869-625B-441E-975A-A010025C208E}"/>
          </ac:spMkLst>
        </pc:spChg>
        <pc:spChg chg="add mod">
          <ac:chgData name="Raman Sharma" userId="4f9c42e4-6128-4166-82e5-f5024735f50a" providerId="ADAL" clId="{E2DEAAF7-C581-49D4-948A-87422A25E8BC}" dt="2017-09-12T22:04:33.878" v="2964" actId="1036"/>
          <ac:spMkLst>
            <pc:docMk/>
            <pc:sldMk cId="2755737330" sldId="323"/>
            <ac:spMk id="12" creationId="{5B0A3CF3-02E4-4784-AF6F-58086CAB2836}"/>
          </ac:spMkLst>
        </pc:spChg>
        <pc:grpChg chg="add mod">
          <ac:chgData name="Raman Sharma" userId="4f9c42e4-6128-4166-82e5-f5024735f50a" providerId="ADAL" clId="{E2DEAAF7-C581-49D4-948A-87422A25E8BC}" dt="2017-09-12T22:07:27.102" v="2999" actId="1036"/>
          <ac:grpSpMkLst>
            <pc:docMk/>
            <pc:sldMk cId="2755737330" sldId="323"/>
            <ac:grpSpMk id="15" creationId="{62B23851-BB12-46CA-9560-AD7746E1BF08}"/>
          </ac:grpSpMkLst>
        </pc:grpChg>
        <pc:grpChg chg="add mod">
          <ac:chgData name="Raman Sharma" userId="4f9c42e4-6128-4166-82e5-f5024735f50a" providerId="ADAL" clId="{E2DEAAF7-C581-49D4-948A-87422A25E8BC}" dt="2017-09-12T22:04:33.878" v="2964" actId="1036"/>
          <ac:grpSpMkLst>
            <pc:docMk/>
            <pc:sldMk cId="2755737330" sldId="323"/>
            <ac:grpSpMk id="18" creationId="{E70816A6-BBA7-4300-B3FE-7887CC953EA9}"/>
          </ac:grpSpMkLst>
        </pc:grpChg>
        <pc:grpChg chg="add mod">
          <ac:chgData name="Raman Sharma" userId="4f9c42e4-6128-4166-82e5-f5024735f50a" providerId="ADAL" clId="{E2DEAAF7-C581-49D4-948A-87422A25E8BC}" dt="2017-09-12T22:04:33.878" v="2964" actId="1036"/>
          <ac:grpSpMkLst>
            <pc:docMk/>
            <pc:sldMk cId="2755737330" sldId="323"/>
            <ac:grpSpMk id="24" creationId="{D8924FCF-7C80-41A4-BFA5-3E939B8C1BD4}"/>
          </ac:grpSpMkLst>
        </pc:grpChg>
        <pc:grpChg chg="add mod">
          <ac:chgData name="Raman Sharma" userId="4f9c42e4-6128-4166-82e5-f5024735f50a" providerId="ADAL" clId="{E2DEAAF7-C581-49D4-948A-87422A25E8BC}" dt="2017-09-12T22:04:33.878" v="2964" actId="1036"/>
          <ac:grpSpMkLst>
            <pc:docMk/>
            <pc:sldMk cId="2755737330" sldId="323"/>
            <ac:grpSpMk id="29" creationId="{6E865442-6B34-4D8C-B826-7E67EFAE2564}"/>
          </ac:grpSpMkLst>
        </pc:grpChg>
        <pc:grpChg chg="add mod">
          <ac:chgData name="Raman Sharma" userId="4f9c42e4-6128-4166-82e5-f5024735f50a" providerId="ADAL" clId="{E2DEAAF7-C581-49D4-948A-87422A25E8BC}" dt="2017-09-12T22:04:33.878" v="2964" actId="1036"/>
          <ac:grpSpMkLst>
            <pc:docMk/>
            <pc:sldMk cId="2755737330" sldId="323"/>
            <ac:grpSpMk id="35" creationId="{D3F8A445-13F3-4814-8EBB-13F1ADA216FF}"/>
          </ac:grpSpMkLst>
        </pc:grpChg>
        <pc:grpChg chg="add mod">
          <ac:chgData name="Raman Sharma" userId="4f9c42e4-6128-4166-82e5-f5024735f50a" providerId="ADAL" clId="{E2DEAAF7-C581-49D4-948A-87422A25E8BC}" dt="2017-09-12T22:04:33.878" v="2964" actId="1036"/>
          <ac:grpSpMkLst>
            <pc:docMk/>
            <pc:sldMk cId="2755737330" sldId="323"/>
            <ac:grpSpMk id="40" creationId="{F8BD07C8-D932-43B5-AFD3-81CC56FDF1D0}"/>
          </ac:grpSpMkLst>
        </pc:grpChg>
        <pc:grpChg chg="add mod">
          <ac:chgData name="Raman Sharma" userId="4f9c42e4-6128-4166-82e5-f5024735f50a" providerId="ADAL" clId="{E2DEAAF7-C581-49D4-948A-87422A25E8BC}" dt="2017-09-12T22:04:33.878" v="2964" actId="1036"/>
          <ac:grpSpMkLst>
            <pc:docMk/>
            <pc:sldMk cId="2755737330" sldId="323"/>
            <ac:grpSpMk id="46" creationId="{886C1EE3-B67A-46EE-8A88-F34E0A3D1201}"/>
          </ac:grpSpMkLst>
        </pc:grpChg>
        <pc:picChg chg="del">
          <ac:chgData name="Raman Sharma" userId="4f9c42e4-6128-4166-82e5-f5024735f50a" providerId="ADAL" clId="{E2DEAAF7-C581-49D4-948A-87422A25E8BC}" dt="2017-09-12T20:29:36.648" v="1965" actId="478"/>
          <ac:picMkLst>
            <pc:docMk/>
            <pc:sldMk cId="2755737330" sldId="323"/>
            <ac:picMk id="10" creationId="{6F17BFEF-EB92-4B97-9B47-41CF60027DAA}"/>
          </ac:picMkLst>
        </pc:picChg>
        <pc:picChg chg="add mod">
          <ac:chgData name="Raman Sharma" userId="4f9c42e4-6128-4166-82e5-f5024735f50a" providerId="ADAL" clId="{E2DEAAF7-C581-49D4-948A-87422A25E8BC}" dt="2017-09-12T22:07:27.102" v="2999" actId="1036"/>
          <ac:picMkLst>
            <pc:docMk/>
            <pc:sldMk cId="2755737330" sldId="323"/>
            <ac:picMk id="14" creationId="{9318A858-FE0A-4AAC-860F-D5F1C3EE6DFF}"/>
          </ac:picMkLst>
        </pc:picChg>
        <pc:cxnChg chg="add mod">
          <ac:chgData name="Raman Sharma" userId="4f9c42e4-6128-4166-82e5-f5024735f50a" providerId="ADAL" clId="{E2DEAAF7-C581-49D4-948A-87422A25E8BC}" dt="2017-09-12T22:04:33.878" v="2964" actId="1036"/>
          <ac:cxnSpMkLst>
            <pc:docMk/>
            <pc:sldMk cId="2755737330" sldId="323"/>
            <ac:cxnSpMk id="13" creationId="{69635FC6-D649-4894-871A-4CDFAEF1217C}"/>
          </ac:cxnSpMkLst>
        </pc:cxnChg>
      </pc:sldChg>
      <pc:sldChg chg="addSp delSp modSp modNotesTx">
        <pc:chgData name="Raman Sharma" userId="4f9c42e4-6128-4166-82e5-f5024735f50a" providerId="ADAL" clId="{E2DEAAF7-C581-49D4-948A-87422A25E8BC}" dt="2017-09-13T01:25:33.415" v="3408" actId="6549"/>
        <pc:sldMkLst>
          <pc:docMk/>
          <pc:sldMk cId="1513335721" sldId="324"/>
        </pc:sldMkLst>
        <pc:spChg chg="mod">
          <ac:chgData name="Raman Sharma" userId="4f9c42e4-6128-4166-82e5-f5024735f50a" providerId="ADAL" clId="{E2DEAAF7-C581-49D4-948A-87422A25E8BC}" dt="2017-09-12T22:16:42.073" v="3159" actId="20577"/>
          <ac:spMkLst>
            <pc:docMk/>
            <pc:sldMk cId="1513335721" sldId="324"/>
            <ac:spMk id="6" creationId="{00000000-0000-0000-0000-000000000000}"/>
          </ac:spMkLst>
        </pc:spChg>
        <pc:spChg chg="del">
          <ac:chgData name="Raman Sharma" userId="4f9c42e4-6128-4166-82e5-f5024735f50a" providerId="ADAL" clId="{E2DEAAF7-C581-49D4-948A-87422A25E8BC}" dt="2017-09-12T22:16:07.890" v="3126" actId="478"/>
          <ac:spMkLst>
            <pc:docMk/>
            <pc:sldMk cId="1513335721" sldId="324"/>
            <ac:spMk id="8" creationId="{00000000-0000-0000-0000-000000000000}"/>
          </ac:spMkLst>
        </pc:spChg>
        <pc:spChg chg="add mod">
          <ac:chgData name="Raman Sharma" userId="4f9c42e4-6128-4166-82e5-f5024735f50a" providerId="ADAL" clId="{E2DEAAF7-C581-49D4-948A-87422A25E8BC}" dt="2017-09-12T22:11:27.938" v="3002" actId="14100"/>
          <ac:spMkLst>
            <pc:docMk/>
            <pc:sldMk cId="1513335721" sldId="324"/>
            <ac:spMk id="9" creationId="{14CEFE14-23BA-4417-BAA0-723AA23C1F99}"/>
          </ac:spMkLst>
        </pc:spChg>
        <pc:spChg chg="add mod">
          <ac:chgData name="Raman Sharma" userId="4f9c42e4-6128-4166-82e5-f5024735f50a" providerId="ADAL" clId="{E2DEAAF7-C581-49D4-948A-87422A25E8BC}" dt="2017-09-12T22:11:27.938" v="3002" actId="14100"/>
          <ac:spMkLst>
            <pc:docMk/>
            <pc:sldMk cId="1513335721" sldId="324"/>
            <ac:spMk id="11" creationId="{A26A4FEB-CE28-4574-AB9C-D74779E92C82}"/>
          </ac:spMkLst>
        </pc:spChg>
        <pc:spChg chg="add mod">
          <ac:chgData name="Raman Sharma" userId="4f9c42e4-6128-4166-82e5-f5024735f50a" providerId="ADAL" clId="{E2DEAAF7-C581-49D4-948A-87422A25E8BC}" dt="2017-09-12T22:11:27.938" v="3002" actId="14100"/>
          <ac:spMkLst>
            <pc:docMk/>
            <pc:sldMk cId="1513335721" sldId="324"/>
            <ac:spMk id="12" creationId="{338E1697-6498-4518-85C6-A891F9C579DC}"/>
          </ac:spMkLst>
        </pc:spChg>
        <pc:spChg chg="add">
          <ac:chgData name="Raman Sharma" userId="4f9c42e4-6128-4166-82e5-f5024735f50a" providerId="ADAL" clId="{E2DEAAF7-C581-49D4-948A-87422A25E8BC}" dt="2017-09-12T22:11:13.954" v="3000" actId="20577"/>
          <ac:spMkLst>
            <pc:docMk/>
            <pc:sldMk cId="1513335721" sldId="324"/>
            <ac:spMk id="16" creationId="{70DC1827-6839-4F93-B0A8-BD3B456CA3D1}"/>
          </ac:spMkLst>
        </pc:spChg>
        <pc:spChg chg="add">
          <ac:chgData name="Raman Sharma" userId="4f9c42e4-6128-4166-82e5-f5024735f50a" providerId="ADAL" clId="{E2DEAAF7-C581-49D4-948A-87422A25E8BC}" dt="2017-09-12T22:11:13.954" v="3000" actId="20577"/>
          <ac:spMkLst>
            <pc:docMk/>
            <pc:sldMk cId="1513335721" sldId="324"/>
            <ac:spMk id="17" creationId="{6A0561E2-562C-40EA-9849-5E5ACD20A241}"/>
          </ac:spMkLst>
        </pc:spChg>
        <pc:spChg chg="add">
          <ac:chgData name="Raman Sharma" userId="4f9c42e4-6128-4166-82e5-f5024735f50a" providerId="ADAL" clId="{E2DEAAF7-C581-49D4-948A-87422A25E8BC}" dt="2017-09-12T22:11:13.954" v="3000" actId="20577"/>
          <ac:spMkLst>
            <pc:docMk/>
            <pc:sldMk cId="1513335721" sldId="324"/>
            <ac:spMk id="18" creationId="{8ED86DD6-D476-40D3-86B7-B4A3BCF7DF13}"/>
          </ac:spMkLst>
        </pc:spChg>
        <pc:spChg chg="add">
          <ac:chgData name="Raman Sharma" userId="4f9c42e4-6128-4166-82e5-f5024735f50a" providerId="ADAL" clId="{E2DEAAF7-C581-49D4-948A-87422A25E8BC}" dt="2017-09-12T22:11:13.954" v="3000" actId="20577"/>
          <ac:spMkLst>
            <pc:docMk/>
            <pc:sldMk cId="1513335721" sldId="324"/>
            <ac:spMk id="19" creationId="{B2CFFE7B-DC50-44CF-AAFE-38DDFA0D114C}"/>
          </ac:spMkLst>
        </pc:spChg>
        <pc:spChg chg="add">
          <ac:chgData name="Raman Sharma" userId="4f9c42e4-6128-4166-82e5-f5024735f50a" providerId="ADAL" clId="{E2DEAAF7-C581-49D4-948A-87422A25E8BC}" dt="2017-09-12T22:11:13.954" v="3000" actId="20577"/>
          <ac:spMkLst>
            <pc:docMk/>
            <pc:sldMk cId="1513335721" sldId="324"/>
            <ac:spMk id="20" creationId="{6E362330-56D5-4D7F-98B1-226D7888C4DC}"/>
          </ac:spMkLst>
        </pc:spChg>
        <pc:spChg chg="add">
          <ac:chgData name="Raman Sharma" userId="4f9c42e4-6128-4166-82e5-f5024735f50a" providerId="ADAL" clId="{E2DEAAF7-C581-49D4-948A-87422A25E8BC}" dt="2017-09-12T22:11:13.954" v="3000" actId="20577"/>
          <ac:spMkLst>
            <pc:docMk/>
            <pc:sldMk cId="1513335721" sldId="324"/>
            <ac:spMk id="21" creationId="{CE43DF93-4FC9-4C3C-9FD6-12696BB8D083}"/>
          </ac:spMkLst>
        </pc:spChg>
        <pc:spChg chg="add mod">
          <ac:chgData name="Raman Sharma" userId="4f9c42e4-6128-4166-82e5-f5024735f50a" providerId="ADAL" clId="{E2DEAAF7-C581-49D4-948A-87422A25E8BC}" dt="2017-09-13T01:23:34.542" v="3402" actId="255"/>
          <ac:spMkLst>
            <pc:docMk/>
            <pc:sldMk cId="1513335721" sldId="324"/>
            <ac:spMk id="22" creationId="{733B7DE8-40E8-4733-887C-DCFAA02A5524}"/>
          </ac:spMkLst>
        </pc:spChg>
        <pc:spChg chg="add mod">
          <ac:chgData name="Raman Sharma" userId="4f9c42e4-6128-4166-82e5-f5024735f50a" providerId="ADAL" clId="{E2DEAAF7-C581-49D4-948A-87422A25E8BC}" dt="2017-09-13T01:23:18.018" v="3399" actId="255"/>
          <ac:spMkLst>
            <pc:docMk/>
            <pc:sldMk cId="1513335721" sldId="324"/>
            <ac:spMk id="23" creationId="{5E556E2E-B997-4029-8DBE-859DC92E96BA}"/>
          </ac:spMkLst>
        </pc:spChg>
        <pc:spChg chg="add mod">
          <ac:chgData name="Raman Sharma" userId="4f9c42e4-6128-4166-82e5-f5024735f50a" providerId="ADAL" clId="{E2DEAAF7-C581-49D4-948A-87422A25E8BC}" dt="2017-09-13T01:23:29.708" v="3401" actId="255"/>
          <ac:spMkLst>
            <pc:docMk/>
            <pc:sldMk cId="1513335721" sldId="324"/>
            <ac:spMk id="24" creationId="{04F41BC9-CA99-4C62-9C23-D93CD2A44B71}"/>
          </ac:spMkLst>
        </pc:spChg>
        <pc:spChg chg="mod">
          <ac:chgData name="Raman Sharma" userId="4f9c42e4-6128-4166-82e5-f5024735f50a" providerId="ADAL" clId="{E2DEAAF7-C581-49D4-948A-87422A25E8BC}" dt="2017-09-13T01:23:09.426" v="3398" actId="1076"/>
          <ac:spMkLst>
            <pc:docMk/>
            <pc:sldMk cId="1513335721" sldId="324"/>
            <ac:spMk id="27" creationId="{003F980E-E97C-497A-B80B-85C391CC5182}"/>
          </ac:spMkLst>
        </pc:spChg>
        <pc:spChg chg="mod">
          <ac:chgData name="Raman Sharma" userId="4f9c42e4-6128-4166-82e5-f5024735f50a" providerId="ADAL" clId="{E2DEAAF7-C581-49D4-948A-87422A25E8BC}" dt="2017-09-13T01:23:05.708" v="3397" actId="1076"/>
          <ac:spMkLst>
            <pc:docMk/>
            <pc:sldMk cId="1513335721" sldId="324"/>
            <ac:spMk id="30" creationId="{C850AEF1-6AB7-4F75-93B3-D0CABD666F3A}"/>
          </ac:spMkLst>
        </pc:spChg>
        <pc:spChg chg="mod">
          <ac:chgData name="Raman Sharma" userId="4f9c42e4-6128-4166-82e5-f5024735f50a" providerId="ADAL" clId="{E2DEAAF7-C581-49D4-948A-87422A25E8BC}" dt="2017-09-13T01:23:01.159" v="3396" actId="1036"/>
          <ac:spMkLst>
            <pc:docMk/>
            <pc:sldMk cId="1513335721" sldId="324"/>
            <ac:spMk id="33" creationId="{9DC0069B-8588-42FC-B9C9-958B058C75B4}"/>
          </ac:spMkLst>
        </pc:spChg>
        <pc:grpChg chg="add mod">
          <ac:chgData name="Raman Sharma" userId="4f9c42e4-6128-4166-82e5-f5024735f50a" providerId="ADAL" clId="{E2DEAAF7-C581-49D4-948A-87422A25E8BC}" dt="2017-09-12T22:11:47.604" v="3003" actId="20577"/>
          <ac:grpSpMkLst>
            <pc:docMk/>
            <pc:sldMk cId="1513335721" sldId="324"/>
            <ac:grpSpMk id="13" creationId="{D027ED78-3DE0-460F-B44C-05D175DD18F1}"/>
          </ac:grpSpMkLst>
        </pc:grpChg>
        <pc:grpChg chg="add mod">
          <ac:chgData name="Raman Sharma" userId="4f9c42e4-6128-4166-82e5-f5024735f50a" providerId="ADAL" clId="{E2DEAAF7-C581-49D4-948A-87422A25E8BC}" dt="2017-09-12T22:11:47.604" v="3003" actId="20577"/>
          <ac:grpSpMkLst>
            <pc:docMk/>
            <pc:sldMk cId="1513335721" sldId="324"/>
            <ac:grpSpMk id="14" creationId="{1853269C-1F61-4358-ADF6-3ABE0E21C346}"/>
          </ac:grpSpMkLst>
        </pc:grpChg>
        <pc:grpChg chg="add mod">
          <ac:chgData name="Raman Sharma" userId="4f9c42e4-6128-4166-82e5-f5024735f50a" providerId="ADAL" clId="{E2DEAAF7-C581-49D4-948A-87422A25E8BC}" dt="2017-09-12T22:11:47.604" v="3003" actId="20577"/>
          <ac:grpSpMkLst>
            <pc:docMk/>
            <pc:sldMk cId="1513335721" sldId="324"/>
            <ac:grpSpMk id="15" creationId="{E871F1EB-3BFF-4623-B536-711E645670EE}"/>
          </ac:grpSpMkLst>
        </pc:grpChg>
        <pc:grpChg chg="add mod">
          <ac:chgData name="Raman Sharma" userId="4f9c42e4-6128-4166-82e5-f5024735f50a" providerId="ADAL" clId="{E2DEAAF7-C581-49D4-948A-87422A25E8BC}" dt="2017-09-12T22:15:41.389" v="3125" actId="1037"/>
          <ac:grpSpMkLst>
            <pc:docMk/>
            <pc:sldMk cId="1513335721" sldId="324"/>
            <ac:grpSpMk id="25" creationId="{E56624A9-B124-4842-8BB8-797F73F7EBB0}"/>
          </ac:grpSpMkLst>
        </pc:grpChg>
        <pc:grpChg chg="add mod">
          <ac:chgData name="Raman Sharma" userId="4f9c42e4-6128-4166-82e5-f5024735f50a" providerId="ADAL" clId="{E2DEAAF7-C581-49D4-948A-87422A25E8BC}" dt="2017-09-12T22:15:41.389" v="3125" actId="1037"/>
          <ac:grpSpMkLst>
            <pc:docMk/>
            <pc:sldMk cId="1513335721" sldId="324"/>
            <ac:grpSpMk id="28" creationId="{74B23CA5-53F0-4E03-AC55-393EF859B09E}"/>
          </ac:grpSpMkLst>
        </pc:grpChg>
        <pc:grpChg chg="add mod">
          <ac:chgData name="Raman Sharma" userId="4f9c42e4-6128-4166-82e5-f5024735f50a" providerId="ADAL" clId="{E2DEAAF7-C581-49D4-948A-87422A25E8BC}" dt="2017-09-12T22:15:41.389" v="3125" actId="1037"/>
          <ac:grpSpMkLst>
            <pc:docMk/>
            <pc:sldMk cId="1513335721" sldId="324"/>
            <ac:grpSpMk id="31" creationId="{CE82F5BF-ABE6-458E-BD88-041D032CAE4A}"/>
          </ac:grpSpMkLst>
        </pc:grpChg>
        <pc:picChg chg="del">
          <ac:chgData name="Raman Sharma" userId="4f9c42e4-6128-4166-82e5-f5024735f50a" providerId="ADAL" clId="{E2DEAAF7-C581-49D4-948A-87422A25E8BC}" dt="2017-09-12T20:29:38.887" v="1966" actId="478"/>
          <ac:picMkLst>
            <pc:docMk/>
            <pc:sldMk cId="1513335721" sldId="324"/>
            <ac:picMk id="10" creationId="{6F17BFEF-EB92-4B97-9B47-41CF60027DAA}"/>
          </ac:picMkLst>
        </pc:picChg>
      </pc:sldChg>
      <pc:sldChg chg="addSp delSp modSp add del">
        <pc:chgData name="Raman Sharma" userId="4f9c42e4-6128-4166-82e5-f5024735f50a" providerId="ADAL" clId="{E2DEAAF7-C581-49D4-948A-87422A25E8BC}" dt="2017-09-12T22:17:36.807" v="3160" actId="2696"/>
        <pc:sldMkLst>
          <pc:docMk/>
          <pc:sldMk cId="2868201750" sldId="325"/>
        </pc:sldMkLst>
        <pc:spChg chg="del">
          <ac:chgData name="Raman Sharma" userId="4f9c42e4-6128-4166-82e5-f5024735f50a" providerId="ADAL" clId="{E2DEAAF7-C581-49D4-948A-87422A25E8BC}" dt="2017-09-12T22:11:54.555" v="3005" actId="478"/>
          <ac:spMkLst>
            <pc:docMk/>
            <pc:sldMk cId="2868201750" sldId="325"/>
            <ac:spMk id="2" creationId="{7509FC82-F529-4C45-956F-326D6B7B2342}"/>
          </ac:spMkLst>
        </pc:spChg>
        <pc:spChg chg="add mod">
          <ac:chgData name="Raman Sharma" userId="4f9c42e4-6128-4166-82e5-f5024735f50a" providerId="ADAL" clId="{E2DEAAF7-C581-49D4-948A-87422A25E8BC}" dt="2017-09-12T22:14:52.839" v="3094" actId="1076"/>
          <ac:spMkLst>
            <pc:docMk/>
            <pc:sldMk cId="2868201750" sldId="325"/>
            <ac:spMk id="3" creationId="{14CEFE14-23BA-4417-BAA0-723AA23C1F99}"/>
          </ac:spMkLst>
        </pc:spChg>
        <pc:spChg chg="add mod">
          <ac:chgData name="Raman Sharma" userId="4f9c42e4-6128-4166-82e5-f5024735f50a" providerId="ADAL" clId="{E2DEAAF7-C581-49D4-948A-87422A25E8BC}" dt="2017-09-12T22:15:12.239" v="3098" actId="1076"/>
          <ac:spMkLst>
            <pc:docMk/>
            <pc:sldMk cId="2868201750" sldId="325"/>
            <ac:spMk id="4" creationId="{A26A4FEB-CE28-4574-AB9C-D74779E92C82}"/>
          </ac:spMkLst>
        </pc:spChg>
        <pc:spChg chg="add mod">
          <ac:chgData name="Raman Sharma" userId="4f9c42e4-6128-4166-82e5-f5024735f50a" providerId="ADAL" clId="{E2DEAAF7-C581-49D4-948A-87422A25E8BC}" dt="2017-09-12T22:15:08.962" v="3097" actId="1076"/>
          <ac:spMkLst>
            <pc:docMk/>
            <pc:sldMk cId="2868201750" sldId="325"/>
            <ac:spMk id="5" creationId="{338E1697-6498-4518-85C6-A891F9C579DC}"/>
          </ac:spMkLst>
        </pc:spChg>
        <pc:spChg chg="add mod">
          <ac:chgData name="Raman Sharma" userId="4f9c42e4-6128-4166-82e5-f5024735f50a" providerId="ADAL" clId="{E2DEAAF7-C581-49D4-948A-87422A25E8BC}" dt="2017-09-12T22:14:13.722" v="3059" actId="14100"/>
          <ac:spMkLst>
            <pc:docMk/>
            <pc:sldMk cId="2868201750" sldId="325"/>
            <ac:spMk id="9" creationId="{79265A59-FB41-4EBA-A3C0-239C6EF89727}"/>
          </ac:spMkLst>
        </pc:spChg>
        <pc:spChg chg="add mod">
          <ac:chgData name="Raman Sharma" userId="4f9c42e4-6128-4166-82e5-f5024735f50a" providerId="ADAL" clId="{E2DEAAF7-C581-49D4-948A-87422A25E8BC}" dt="2017-09-12T22:15:28.256" v="3101" actId="1036"/>
          <ac:spMkLst>
            <pc:docMk/>
            <pc:sldMk cId="2868201750" sldId="325"/>
            <ac:spMk id="10" creationId="{51822CA4-F111-47BE-8F97-BC98265A4F68}"/>
          </ac:spMkLst>
        </pc:spChg>
        <pc:spChg chg="add mod">
          <ac:chgData name="Raman Sharma" userId="4f9c42e4-6128-4166-82e5-f5024735f50a" providerId="ADAL" clId="{E2DEAAF7-C581-49D4-948A-87422A25E8BC}" dt="2017-09-12T22:14:09.272" v="3058" actId="14100"/>
          <ac:spMkLst>
            <pc:docMk/>
            <pc:sldMk cId="2868201750" sldId="325"/>
            <ac:spMk id="11" creationId="{A88F1F5A-F065-4CC1-BC71-CE274844668B}"/>
          </ac:spMkLst>
        </pc:spChg>
        <pc:spChg chg="add mod">
          <ac:chgData name="Raman Sharma" userId="4f9c42e4-6128-4166-82e5-f5024735f50a" providerId="ADAL" clId="{E2DEAAF7-C581-49D4-948A-87422A25E8BC}" dt="2017-09-12T22:13:20.305" v="3022" actId="255"/>
          <ac:spMkLst>
            <pc:docMk/>
            <pc:sldMk cId="2868201750" sldId="325"/>
            <ac:spMk id="12" creationId="{7C471AEA-60F9-4F69-A256-C2A1F92DCC09}"/>
          </ac:spMkLst>
        </pc:spChg>
        <pc:spChg chg="add mod">
          <ac:chgData name="Raman Sharma" userId="4f9c42e4-6128-4166-82e5-f5024735f50a" providerId="ADAL" clId="{E2DEAAF7-C581-49D4-948A-87422A25E8BC}" dt="2017-09-12T22:14:01.438" v="3057" actId="14100"/>
          <ac:spMkLst>
            <pc:docMk/>
            <pc:sldMk cId="2868201750" sldId="325"/>
            <ac:spMk id="13" creationId="{66F0F515-FFBA-42BA-9F9C-F9E7260F79E3}"/>
          </ac:spMkLst>
        </pc:spChg>
        <pc:spChg chg="add mod">
          <ac:chgData name="Raman Sharma" userId="4f9c42e4-6128-4166-82e5-f5024735f50a" providerId="ADAL" clId="{E2DEAAF7-C581-49D4-948A-87422A25E8BC}" dt="2017-09-12T22:13:19.855" v="3021" actId="255"/>
          <ac:spMkLst>
            <pc:docMk/>
            <pc:sldMk cId="2868201750" sldId="325"/>
            <ac:spMk id="14" creationId="{BA1F6A5A-9B08-4122-8287-FA12862AA61F}"/>
          </ac:spMkLst>
        </pc:spChg>
        <pc:grpChg chg="add mod">
          <ac:chgData name="Raman Sharma" userId="4f9c42e4-6128-4166-82e5-f5024735f50a" providerId="ADAL" clId="{E2DEAAF7-C581-49D4-948A-87422A25E8BC}" dt="2017-09-12T22:14:43.356" v="3092" actId="1076"/>
          <ac:grpSpMkLst>
            <pc:docMk/>
            <pc:sldMk cId="2868201750" sldId="325"/>
            <ac:grpSpMk id="6" creationId="{D027ED78-3DE0-460F-B44C-05D175DD18F1}"/>
          </ac:grpSpMkLst>
        </pc:grpChg>
        <pc:grpChg chg="add mod">
          <ac:chgData name="Raman Sharma" userId="4f9c42e4-6128-4166-82e5-f5024735f50a" providerId="ADAL" clId="{E2DEAAF7-C581-49D4-948A-87422A25E8BC}" dt="2017-09-12T22:14:22.606" v="3091" actId="1038"/>
          <ac:grpSpMkLst>
            <pc:docMk/>
            <pc:sldMk cId="2868201750" sldId="325"/>
            <ac:grpSpMk id="7" creationId="{1853269C-1F61-4358-ADF6-3ABE0E21C346}"/>
          </ac:grpSpMkLst>
        </pc:grpChg>
        <pc:grpChg chg="add mod">
          <ac:chgData name="Raman Sharma" userId="4f9c42e4-6128-4166-82e5-f5024735f50a" providerId="ADAL" clId="{E2DEAAF7-C581-49D4-948A-87422A25E8BC}" dt="2017-09-12T22:13:23.972" v="3027" actId="14100"/>
          <ac:grpSpMkLst>
            <pc:docMk/>
            <pc:sldMk cId="2868201750" sldId="325"/>
            <ac:grpSpMk id="8" creationId="{E871F1EB-3BFF-4623-B536-711E645670E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0769-ABBB-5343-A31E-F3A0D6DFF9DF}" type="datetimeFigureOut">
              <a:rPr lang="en-US" smtClean="0"/>
              <a:t>9/21/2017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2885-C677-6341-835A-E92F0BF51509}" type="slidenum">
              <a:rPr lang="en-US" smtClean="0"/>
              <a:t>‹#›</a:t>
            </a:fld>
            <a:endParaRPr lang="en-US"/>
          </a:p>
        </p:txBody>
      </p:sp>
    </p:spTree>
    <p:extLst>
      <p:ext uri="{BB962C8B-B14F-4D97-AF65-F5344CB8AC3E}">
        <p14:creationId xmlns:p14="http://schemas.microsoft.com/office/powerpoint/2010/main" val="9642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1</a:t>
            </a:fld>
            <a:endParaRPr lang="en-US"/>
          </a:p>
        </p:txBody>
      </p:sp>
    </p:spTree>
    <p:extLst>
      <p:ext uri="{BB962C8B-B14F-4D97-AF65-F5344CB8AC3E}">
        <p14:creationId xmlns:p14="http://schemas.microsoft.com/office/powerpoint/2010/main" val="167571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5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18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Up to 3 min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Powerful Integration and  Workflow Engine born in Azure</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a:spcAft>
                <a:spcPts val="2353"/>
              </a:spcAft>
            </a:pPr>
            <a:r>
              <a:rPr lang="en-US" sz="1200" dirty="0">
                <a:latin typeface="+mn-lt"/>
              </a:rPr>
              <a:t>- Fast integrations using a visual designer and workflow creation with triggers and actions</a:t>
            </a:r>
          </a:p>
          <a:p>
            <a:pPr>
              <a:spcAft>
                <a:spcPts val="2353"/>
              </a:spcAft>
            </a:pPr>
            <a:r>
              <a:rPr lang="en-US" sz="1200" dirty="0">
                <a:latin typeface="+mn-lt"/>
              </a:rPr>
              <a:t>-</a:t>
            </a:r>
            <a:r>
              <a:rPr lang="en-US" sz="1200" baseline="0" dirty="0">
                <a:latin typeface="+mn-lt"/>
              </a:rPr>
              <a:t> </a:t>
            </a:r>
            <a:r>
              <a:rPr lang="en-US" sz="1200" dirty="0">
                <a:latin typeface="+mn-lt"/>
              </a:rPr>
              <a:t>Connect applications, data and services</a:t>
            </a:r>
          </a:p>
          <a:p>
            <a:pPr>
              <a:spcAft>
                <a:spcPts val="2353"/>
              </a:spcAft>
            </a:pPr>
            <a:r>
              <a:rPr lang="en-US" sz="1200" dirty="0">
                <a:latin typeface="+mn-lt"/>
              </a:rPr>
              <a:t>- Connect and orchestrate Azure Functions</a:t>
            </a:r>
          </a:p>
          <a:p>
            <a:pPr>
              <a:spcAft>
                <a:spcPts val="2353"/>
              </a:spcAft>
            </a:pPr>
            <a:endParaRPr lang="en-US" sz="1200" dirty="0">
              <a:latin typeface="+mn-lt"/>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629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12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48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01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666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42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Along came the cloud, and provided some relief from some of those questions.</a:t>
            </a:r>
          </a:p>
          <a:p>
            <a:pPr marL="0" indent="0">
              <a:buFontTx/>
              <a:buNone/>
            </a:pPr>
            <a:endParaRPr lang="en-US" dirty="0"/>
          </a:p>
          <a:p>
            <a:pPr marL="0" indent="0">
              <a:buFontTx/>
              <a:buNone/>
            </a:pPr>
            <a:r>
              <a:rPr lang="en-US" dirty="0"/>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dirty="0"/>
              <a:t>How many virtual machines do I need?</a:t>
            </a:r>
          </a:p>
          <a:p>
            <a:pPr marL="171450" indent="-171450">
              <a:buFontTx/>
              <a:buChar char="-"/>
            </a:pPr>
            <a:r>
              <a:rPr lang="en-US" dirty="0"/>
              <a:t>How many would I need in future when my usage grows?</a:t>
            </a:r>
          </a:p>
          <a:p>
            <a:pPr marL="171450" indent="-171450">
              <a:buFontTx/>
              <a:buChar char="-"/>
            </a:pPr>
            <a:r>
              <a:rPr lang="en-US" dirty="0"/>
              <a:t>How to handle updating the servers for the latest security patches</a:t>
            </a:r>
          </a:p>
          <a:p>
            <a:pPr marL="171450" indent="-171450">
              <a:buFontTx/>
              <a:buChar char="-"/>
            </a:pPr>
            <a:r>
              <a:rPr lang="en-US" dirty="0"/>
              <a:t>How to think about deploying my code and the various dependencies, such as application runtimes, to the server</a:t>
            </a:r>
          </a:p>
          <a:p>
            <a:pPr marL="171450" indent="-171450">
              <a:buFontTx/>
              <a:buChar char="-"/>
            </a:pPr>
            <a:r>
              <a:rPr lang="en-US" dirty="0"/>
              <a:t>Who monitors my apps and so on</a:t>
            </a:r>
          </a:p>
          <a:p>
            <a:pPr marL="0" lvl="0" indent="0">
              <a:buFontTx/>
              <a:buNone/>
            </a:pPr>
            <a:endParaRPr lang="en-US" dirty="0"/>
          </a:p>
          <a:p>
            <a:pPr marL="0" lvl="0" indent="0">
              <a:buFontTx/>
              <a:buNone/>
            </a:pPr>
            <a:r>
              <a:rPr lang="en-US" dirty="0"/>
              <a:t>This means that you still haven’t reached that ideal state where you could focus purely on your business and its problems.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5011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dirty="0"/>
          </a:p>
          <a:p>
            <a:pPr marL="0" indent="0">
              <a:buFontTx/>
              <a:buNone/>
            </a:pPr>
            <a:r>
              <a:rPr lang="en-US" dirty="0"/>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1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9/21/2017 11:41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936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Abstraction of servers: </a:t>
            </a:r>
          </a:p>
          <a:p>
            <a:pPr marL="628650" lvl="1" indent="-171450">
              <a:buFontTx/>
              <a:buChar char="-"/>
            </a:pPr>
            <a:r>
              <a:rPr lang="en-US" dirty="0"/>
              <a:t>Complete freedom from thinking about provisioning, maintaining or scaling any server or infrastructure aspects</a:t>
            </a:r>
          </a:p>
          <a:p>
            <a:pPr marL="171450" indent="-171450">
              <a:buFontTx/>
              <a:buChar char="-"/>
            </a:pPr>
            <a:r>
              <a:rPr lang="en-US" dirty="0"/>
              <a:t>Event-driven/instant scale: </a:t>
            </a:r>
          </a:p>
          <a:p>
            <a:pPr marL="628650" lvl="1" indent="-171450">
              <a:buFontTx/>
              <a:buChar char="-"/>
            </a:pPr>
            <a:r>
              <a:rPr lang="en-US" dirty="0"/>
              <a:t>Ability to handle any volume of traffic without explicit configuration</a:t>
            </a:r>
          </a:p>
          <a:p>
            <a:pPr marL="628650" lvl="1" indent="-171450">
              <a:buFontTx/>
              <a:buChar char="-"/>
            </a:pPr>
            <a:r>
              <a:rPr lang="en-US" dirty="0"/>
              <a:t>handle sudden jump from 0 execution to tens of thousand of executions seamlessly</a:t>
            </a:r>
          </a:p>
          <a:p>
            <a:pPr marL="171450" indent="-171450">
              <a:buFontTx/>
              <a:buChar char="-"/>
            </a:pPr>
            <a:r>
              <a:rPr lang="en-US" dirty="0"/>
              <a:t>Micro-billing: </a:t>
            </a:r>
          </a:p>
          <a:p>
            <a:pPr marL="628650" lvl="1" indent="-171450">
              <a:buFontTx/>
              <a:buChar char="-"/>
            </a:pPr>
            <a:r>
              <a:rPr lang="en-US" dirty="0"/>
              <a:t>Paying only for what you use</a:t>
            </a:r>
          </a:p>
          <a:p>
            <a:pPr marL="628650" lvl="1" indent="-171450">
              <a:buFontTx/>
              <a:buChar char="-"/>
            </a:pPr>
            <a:r>
              <a:rPr lang="en-US" dirty="0"/>
              <a:t>You pay only for the amount of time your code runs and the amount of resources it consumes during that period</a:t>
            </a:r>
          </a:p>
          <a:p>
            <a:pPr marL="628650" lvl="1" indent="-171450">
              <a:buFontTx/>
              <a:buChar char="-"/>
            </a:pPr>
            <a:r>
              <a:rPr lang="en-US" dirty="0"/>
              <a:t>Never pay for idle capacity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45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Manage apps not servers: </a:t>
            </a:r>
          </a:p>
          <a:p>
            <a:pPr marL="628650" lvl="1" indent="-171450">
              <a:buFontTx/>
              <a:buChar char="-"/>
            </a:pPr>
            <a:r>
              <a:rPr lang="en-US" dirty="0"/>
              <a:t>Focus on your app logic.  If you are an insurance company, you want to be spending your time on providing a great customer experience and maybe optimizing the claims approval process</a:t>
            </a:r>
            <a:r>
              <a:rPr lang="en-US"/>
              <a:t>.  </a:t>
            </a:r>
          </a:p>
          <a:p>
            <a:pPr marL="628650" lvl="1" indent="-171450">
              <a:buFontTx/>
              <a:buChar char="-"/>
            </a:pPr>
            <a:r>
              <a:rPr lang="en-US"/>
              <a:t>You </a:t>
            </a:r>
            <a:r>
              <a:rPr lang="en-US" dirty="0"/>
              <a:t>don’t want to worry about servers.  It is now possible</a:t>
            </a:r>
          </a:p>
          <a:p>
            <a:pPr marL="171450" indent="-171450">
              <a:buFontTx/>
              <a:buChar char="-"/>
            </a:pPr>
            <a:r>
              <a:rPr lang="en-US" dirty="0"/>
              <a:t>Reduced DevOps: </a:t>
            </a:r>
          </a:p>
          <a:p>
            <a:pPr marL="628650" lvl="1" indent="-171450">
              <a:buFontTx/>
              <a:buChar char="-"/>
            </a:pPr>
            <a:r>
              <a:rPr lang="en-US" dirty="0"/>
              <a:t>Since you are no longer required to worry about scale, availability, deployment etc., your effort towards non-core activities goes down significantly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Serverless architecture leads you down something we call a “pit of success” by providing a model where components are small and decoupled by design thereby reducing integration challenges</a:t>
            </a:r>
          </a:p>
          <a:p>
            <a:pPr marL="171450" indent="-171450">
              <a:buFontTx/>
              <a:buChar char="-"/>
            </a:pPr>
            <a:r>
              <a:rPr lang="en-US" dirty="0"/>
              <a:t>Faster time to market:</a:t>
            </a:r>
          </a:p>
          <a:p>
            <a:pPr marL="628650" lvl="1" indent="-171450">
              <a:buFontTx/>
              <a:buChar char="-"/>
            </a:pPr>
            <a:r>
              <a:rPr lang="en-US" dirty="0"/>
              <a:t>Time saved leads to faster app building</a:t>
            </a:r>
          </a:p>
          <a:p>
            <a:pPr marL="628650" lvl="1" indent="-171450">
              <a:buFontTx/>
              <a:buChar char="-"/>
            </a:pPr>
            <a:r>
              <a:rPr lang="en-US" dirty="0"/>
              <a:t>Serverless also provides an easy and cheap way to do experimentation – thereby allowing for faster iterations and prototypes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291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38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9</a:t>
            </a:fld>
            <a:endParaRPr lang="en-US"/>
          </a:p>
        </p:txBody>
      </p:sp>
    </p:spTree>
    <p:extLst>
      <p:ext uri="{BB962C8B-B14F-4D97-AF65-F5344CB8AC3E}">
        <p14:creationId xmlns:p14="http://schemas.microsoft.com/office/powerpoint/2010/main" val="2462355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908" y="540278"/>
            <a:ext cx="856859" cy="185863"/>
          </a:xfrm>
          <a:prstGeom prst="rect">
            <a:avLst/>
          </a:prstGeom>
        </p:spPr>
      </p:pic>
    </p:spTree>
    <p:extLst>
      <p:ext uri="{BB962C8B-B14F-4D97-AF65-F5344CB8AC3E}">
        <p14:creationId xmlns:p14="http://schemas.microsoft.com/office/powerpoint/2010/main" val="176078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3"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350155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325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02456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3417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398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118378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7213889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0906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963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8075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66578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8"/>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7522154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5505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8"/>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042489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2283728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258372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256084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endParaRPr>
          </a:p>
        </p:txBody>
      </p:sp>
    </p:spTree>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1644"/>
          <p:cNvSpPr txBox="1">
            <a:spLocks/>
          </p:cNvSpPr>
          <p:nvPr userDrawn="1"/>
        </p:nvSpPr>
        <p:spPr bwMode="auto">
          <a:xfrm>
            <a:off x="294986" y="439508"/>
            <a:ext cx="2292375" cy="2388858"/>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00" u="none" strike="noStrike" kern="1200" cap="none" spc="0" normalizeH="0" baseline="0" noProof="0" dirty="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242008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29888" y="0"/>
            <a:ext cx="10279562" cy="6858000"/>
          </a:xfrm>
          <a:prstGeom prst="rect">
            <a:avLst/>
          </a:prstGeom>
        </p:spPr>
      </p:pic>
      <p:sp>
        <p:nvSpPr>
          <p:cNvPr id="9" name="Freeform 8"/>
          <p:cNvSpPr>
            <a:spLocks/>
          </p:cNvSpPr>
          <p:nvPr userDrawn="1"/>
        </p:nvSpPr>
        <p:spPr bwMode="auto">
          <a:xfrm flipH="1" flipV="1">
            <a:off x="-13266" y="-4337"/>
            <a:ext cx="10652018" cy="6878727"/>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 name="connsiteX0" fmla="*/ 8290981 w 8302293"/>
              <a:gd name="connsiteY0" fmla="*/ 6858000 h 6858000"/>
              <a:gd name="connsiteX1" fmla="*/ 6839287 w 8302293"/>
              <a:gd name="connsiteY1" fmla="*/ 6858000 h 6858000"/>
              <a:gd name="connsiteX2" fmla="*/ 6723438 w 8302293"/>
              <a:gd name="connsiteY2" fmla="*/ 6858000 h 6858000"/>
              <a:gd name="connsiteX3" fmla="*/ 0 w 8302293"/>
              <a:gd name="connsiteY3" fmla="*/ 6858000 h 6858000"/>
              <a:gd name="connsiteX4" fmla="*/ 1461028 w 8302293"/>
              <a:gd name="connsiteY4" fmla="*/ 0 h 6858000"/>
              <a:gd name="connsiteX5" fmla="*/ 6723438 w 8302293"/>
              <a:gd name="connsiteY5" fmla="*/ 0 h 6858000"/>
              <a:gd name="connsiteX6" fmla="*/ 6839287 w 8302293"/>
              <a:gd name="connsiteY6" fmla="*/ 0 h 6858000"/>
              <a:gd name="connsiteX7" fmla="*/ 8302293 w 8302293"/>
              <a:gd name="connsiteY7" fmla="*/ 1696688 h 6858000"/>
              <a:gd name="connsiteX8" fmla="*/ 8290981 w 8302293"/>
              <a:gd name="connsiteY8" fmla="*/ 6858000 h 6858000"/>
              <a:gd name="connsiteX0" fmla="*/ 8290981 w 8313604"/>
              <a:gd name="connsiteY0" fmla="*/ 6858000 h 6858000"/>
              <a:gd name="connsiteX1" fmla="*/ 6839287 w 8313604"/>
              <a:gd name="connsiteY1" fmla="*/ 6858000 h 6858000"/>
              <a:gd name="connsiteX2" fmla="*/ 6723438 w 8313604"/>
              <a:gd name="connsiteY2" fmla="*/ 6858000 h 6858000"/>
              <a:gd name="connsiteX3" fmla="*/ 0 w 8313604"/>
              <a:gd name="connsiteY3" fmla="*/ 6858000 h 6858000"/>
              <a:gd name="connsiteX4" fmla="*/ 1461028 w 8313604"/>
              <a:gd name="connsiteY4" fmla="*/ 0 h 6858000"/>
              <a:gd name="connsiteX5" fmla="*/ 6723438 w 8313604"/>
              <a:gd name="connsiteY5" fmla="*/ 0 h 6858000"/>
              <a:gd name="connsiteX6" fmla="*/ 6839287 w 8313604"/>
              <a:gd name="connsiteY6" fmla="*/ 0 h 6858000"/>
              <a:gd name="connsiteX7" fmla="*/ 8313604 w 8313604"/>
              <a:gd name="connsiteY7" fmla="*/ 1515709 h 6858000"/>
              <a:gd name="connsiteX8" fmla="*/ 8290981 w 8313604"/>
              <a:gd name="connsiteY8" fmla="*/ 6858000 h 6858000"/>
              <a:gd name="connsiteX0" fmla="*/ 8290981 w 8313604"/>
              <a:gd name="connsiteY0" fmla="*/ 6858000 h 6858000"/>
              <a:gd name="connsiteX1" fmla="*/ 6839287 w 8313604"/>
              <a:gd name="connsiteY1" fmla="*/ 6858000 h 6858000"/>
              <a:gd name="connsiteX2" fmla="*/ 6723438 w 8313604"/>
              <a:gd name="connsiteY2" fmla="*/ 6858000 h 6858000"/>
              <a:gd name="connsiteX3" fmla="*/ 0 w 8313604"/>
              <a:gd name="connsiteY3" fmla="*/ 6858000 h 6858000"/>
              <a:gd name="connsiteX4" fmla="*/ 1133002 w 8313604"/>
              <a:gd name="connsiteY4" fmla="*/ 1515708 h 6858000"/>
              <a:gd name="connsiteX5" fmla="*/ 6723438 w 8313604"/>
              <a:gd name="connsiteY5" fmla="*/ 0 h 6858000"/>
              <a:gd name="connsiteX6" fmla="*/ 6839287 w 8313604"/>
              <a:gd name="connsiteY6" fmla="*/ 0 h 6858000"/>
              <a:gd name="connsiteX7" fmla="*/ 8313604 w 8313604"/>
              <a:gd name="connsiteY7" fmla="*/ 1515709 h 6858000"/>
              <a:gd name="connsiteX8" fmla="*/ 8290981 w 8313604"/>
              <a:gd name="connsiteY8" fmla="*/ 6858000 h 6858000"/>
              <a:gd name="connsiteX0" fmla="*/ 8290981 w 8313604"/>
              <a:gd name="connsiteY0" fmla="*/ 6858000 h 6858000"/>
              <a:gd name="connsiteX1" fmla="*/ 6839287 w 8313604"/>
              <a:gd name="connsiteY1" fmla="*/ 6858000 h 6858000"/>
              <a:gd name="connsiteX2" fmla="*/ 6723438 w 8313604"/>
              <a:gd name="connsiteY2" fmla="*/ 6858000 h 6858000"/>
              <a:gd name="connsiteX3" fmla="*/ 0 w 8313604"/>
              <a:gd name="connsiteY3" fmla="*/ 6858000 h 6858000"/>
              <a:gd name="connsiteX4" fmla="*/ 1133002 w 8313604"/>
              <a:gd name="connsiteY4" fmla="*/ 1515708 h 6858000"/>
              <a:gd name="connsiteX5" fmla="*/ 5626246 w 8313604"/>
              <a:gd name="connsiteY5" fmla="*/ 1866357 h 6858000"/>
              <a:gd name="connsiteX6" fmla="*/ 6839287 w 8313604"/>
              <a:gd name="connsiteY6" fmla="*/ 0 h 6858000"/>
              <a:gd name="connsiteX7" fmla="*/ 8313604 w 8313604"/>
              <a:gd name="connsiteY7" fmla="*/ 1515709 h 6858000"/>
              <a:gd name="connsiteX8" fmla="*/ 8290981 w 8313604"/>
              <a:gd name="connsiteY8" fmla="*/ 6858000 h 6858000"/>
              <a:gd name="connsiteX0" fmla="*/ 8290981 w 8313604"/>
              <a:gd name="connsiteY0" fmla="*/ 6858000 h 6858000"/>
              <a:gd name="connsiteX1" fmla="*/ 6839287 w 8313604"/>
              <a:gd name="connsiteY1" fmla="*/ 6858000 h 6858000"/>
              <a:gd name="connsiteX2" fmla="*/ 6723438 w 8313604"/>
              <a:gd name="connsiteY2" fmla="*/ 6858000 h 6858000"/>
              <a:gd name="connsiteX3" fmla="*/ 0 w 8313604"/>
              <a:gd name="connsiteY3" fmla="*/ 6858000 h 6858000"/>
              <a:gd name="connsiteX4" fmla="*/ 1133002 w 8313604"/>
              <a:gd name="connsiteY4" fmla="*/ 1515708 h 6858000"/>
              <a:gd name="connsiteX5" fmla="*/ 5569689 w 8313604"/>
              <a:gd name="connsiteY5" fmla="*/ 1504397 h 6858000"/>
              <a:gd name="connsiteX6" fmla="*/ 6839287 w 8313604"/>
              <a:gd name="connsiteY6" fmla="*/ 0 h 6858000"/>
              <a:gd name="connsiteX7" fmla="*/ 8313604 w 8313604"/>
              <a:gd name="connsiteY7" fmla="*/ 1515709 h 6858000"/>
              <a:gd name="connsiteX8" fmla="*/ 8290981 w 8313604"/>
              <a:gd name="connsiteY8" fmla="*/ 6858000 h 6858000"/>
              <a:gd name="connsiteX0" fmla="*/ 8290981 w 8313604"/>
              <a:gd name="connsiteY0" fmla="*/ 5353603 h 5353603"/>
              <a:gd name="connsiteX1" fmla="*/ 6839287 w 8313604"/>
              <a:gd name="connsiteY1" fmla="*/ 5353603 h 5353603"/>
              <a:gd name="connsiteX2" fmla="*/ 6723438 w 8313604"/>
              <a:gd name="connsiteY2" fmla="*/ 5353603 h 5353603"/>
              <a:gd name="connsiteX3" fmla="*/ 0 w 8313604"/>
              <a:gd name="connsiteY3" fmla="*/ 5353603 h 5353603"/>
              <a:gd name="connsiteX4" fmla="*/ 1133002 w 8313604"/>
              <a:gd name="connsiteY4" fmla="*/ 11311 h 5353603"/>
              <a:gd name="connsiteX5" fmla="*/ 5569689 w 8313604"/>
              <a:gd name="connsiteY5" fmla="*/ 0 h 5353603"/>
              <a:gd name="connsiteX6" fmla="*/ 6748797 w 8313604"/>
              <a:gd name="connsiteY6" fmla="*/ 678675 h 5353603"/>
              <a:gd name="connsiteX7" fmla="*/ 8313604 w 8313604"/>
              <a:gd name="connsiteY7" fmla="*/ 11312 h 5353603"/>
              <a:gd name="connsiteX8" fmla="*/ 8290981 w 8313604"/>
              <a:gd name="connsiteY8" fmla="*/ 5353603 h 5353603"/>
              <a:gd name="connsiteX0" fmla="*/ 8290981 w 8313604"/>
              <a:gd name="connsiteY0" fmla="*/ 5364915 h 5364915"/>
              <a:gd name="connsiteX1" fmla="*/ 6839287 w 8313604"/>
              <a:gd name="connsiteY1" fmla="*/ 5364915 h 5364915"/>
              <a:gd name="connsiteX2" fmla="*/ 6723438 w 8313604"/>
              <a:gd name="connsiteY2" fmla="*/ 5364915 h 5364915"/>
              <a:gd name="connsiteX3" fmla="*/ 0 w 8313604"/>
              <a:gd name="connsiteY3" fmla="*/ 5364915 h 5364915"/>
              <a:gd name="connsiteX4" fmla="*/ 1133002 w 8313604"/>
              <a:gd name="connsiteY4" fmla="*/ 22623 h 5364915"/>
              <a:gd name="connsiteX5" fmla="*/ 5569689 w 8313604"/>
              <a:gd name="connsiteY5" fmla="*/ 11312 h 5364915"/>
              <a:gd name="connsiteX6" fmla="*/ 6692241 w 8313604"/>
              <a:gd name="connsiteY6" fmla="*/ 0 h 5364915"/>
              <a:gd name="connsiteX7" fmla="*/ 8313604 w 8313604"/>
              <a:gd name="connsiteY7" fmla="*/ 22624 h 5364915"/>
              <a:gd name="connsiteX8" fmla="*/ 8290981 w 8313604"/>
              <a:gd name="connsiteY8" fmla="*/ 5364915 h 5364915"/>
              <a:gd name="connsiteX0" fmla="*/ 8290981 w 8313604"/>
              <a:gd name="connsiteY0" fmla="*/ 5376226 h 5376226"/>
              <a:gd name="connsiteX1" fmla="*/ 6839287 w 8313604"/>
              <a:gd name="connsiteY1" fmla="*/ 5376226 h 5376226"/>
              <a:gd name="connsiteX2" fmla="*/ 6723438 w 8313604"/>
              <a:gd name="connsiteY2" fmla="*/ 5376226 h 5376226"/>
              <a:gd name="connsiteX3" fmla="*/ 0 w 8313604"/>
              <a:gd name="connsiteY3" fmla="*/ 5376226 h 5376226"/>
              <a:gd name="connsiteX4" fmla="*/ 1133002 w 8313604"/>
              <a:gd name="connsiteY4" fmla="*/ 33934 h 5376226"/>
              <a:gd name="connsiteX5" fmla="*/ 5535756 w 8313604"/>
              <a:gd name="connsiteY5" fmla="*/ 0 h 5376226"/>
              <a:gd name="connsiteX6" fmla="*/ 6692241 w 8313604"/>
              <a:gd name="connsiteY6" fmla="*/ 11311 h 5376226"/>
              <a:gd name="connsiteX7" fmla="*/ 8313604 w 8313604"/>
              <a:gd name="connsiteY7" fmla="*/ 33935 h 5376226"/>
              <a:gd name="connsiteX8" fmla="*/ 8290981 w 8313604"/>
              <a:gd name="connsiteY8" fmla="*/ 5376226 h 5376226"/>
              <a:gd name="connsiteX0" fmla="*/ 8290981 w 8313604"/>
              <a:gd name="connsiteY0" fmla="*/ 5376226 h 5376226"/>
              <a:gd name="connsiteX1" fmla="*/ 6839287 w 8313604"/>
              <a:gd name="connsiteY1" fmla="*/ 5376226 h 5376226"/>
              <a:gd name="connsiteX2" fmla="*/ 6723438 w 8313604"/>
              <a:gd name="connsiteY2" fmla="*/ 5376226 h 5376226"/>
              <a:gd name="connsiteX3" fmla="*/ 0 w 8313604"/>
              <a:gd name="connsiteY3" fmla="*/ 5376226 h 5376226"/>
              <a:gd name="connsiteX4" fmla="*/ 1142899 w 8313604"/>
              <a:gd name="connsiteY4" fmla="*/ 19088 h 5376226"/>
              <a:gd name="connsiteX5" fmla="*/ 5535756 w 8313604"/>
              <a:gd name="connsiteY5" fmla="*/ 0 h 5376226"/>
              <a:gd name="connsiteX6" fmla="*/ 6692241 w 8313604"/>
              <a:gd name="connsiteY6" fmla="*/ 11311 h 5376226"/>
              <a:gd name="connsiteX7" fmla="*/ 8313604 w 8313604"/>
              <a:gd name="connsiteY7" fmla="*/ 33935 h 5376226"/>
              <a:gd name="connsiteX8" fmla="*/ 8290981 w 8313604"/>
              <a:gd name="connsiteY8" fmla="*/ 5376226 h 5376226"/>
              <a:gd name="connsiteX0" fmla="*/ 8290981 w 8313604"/>
              <a:gd name="connsiteY0" fmla="*/ 5364915 h 5364915"/>
              <a:gd name="connsiteX1" fmla="*/ 6839287 w 8313604"/>
              <a:gd name="connsiteY1" fmla="*/ 5364915 h 5364915"/>
              <a:gd name="connsiteX2" fmla="*/ 6723438 w 8313604"/>
              <a:gd name="connsiteY2" fmla="*/ 5364915 h 5364915"/>
              <a:gd name="connsiteX3" fmla="*/ 0 w 8313604"/>
              <a:gd name="connsiteY3" fmla="*/ 5364915 h 5364915"/>
              <a:gd name="connsiteX4" fmla="*/ 1142899 w 8313604"/>
              <a:gd name="connsiteY4" fmla="*/ 7777 h 5364915"/>
              <a:gd name="connsiteX5" fmla="*/ 6692241 w 8313604"/>
              <a:gd name="connsiteY5" fmla="*/ 0 h 5364915"/>
              <a:gd name="connsiteX6" fmla="*/ 8313604 w 8313604"/>
              <a:gd name="connsiteY6" fmla="*/ 22624 h 5364915"/>
              <a:gd name="connsiteX7" fmla="*/ 8290981 w 8313604"/>
              <a:gd name="connsiteY7" fmla="*/ 5364915 h 5364915"/>
              <a:gd name="connsiteX0" fmla="*/ 8290981 w 8313604"/>
              <a:gd name="connsiteY0" fmla="*/ 5357138 h 5357138"/>
              <a:gd name="connsiteX1" fmla="*/ 6839287 w 8313604"/>
              <a:gd name="connsiteY1" fmla="*/ 5357138 h 5357138"/>
              <a:gd name="connsiteX2" fmla="*/ 6723438 w 8313604"/>
              <a:gd name="connsiteY2" fmla="*/ 5357138 h 5357138"/>
              <a:gd name="connsiteX3" fmla="*/ 0 w 8313604"/>
              <a:gd name="connsiteY3" fmla="*/ 5357138 h 5357138"/>
              <a:gd name="connsiteX4" fmla="*/ 1142899 w 8313604"/>
              <a:gd name="connsiteY4" fmla="*/ 0 h 5357138"/>
              <a:gd name="connsiteX5" fmla="*/ 8313604 w 8313604"/>
              <a:gd name="connsiteY5" fmla="*/ 14847 h 5357138"/>
              <a:gd name="connsiteX6" fmla="*/ 8290981 w 8313604"/>
              <a:gd name="connsiteY6" fmla="*/ 5357138 h 5357138"/>
              <a:gd name="connsiteX0" fmla="*/ 8290981 w 8295175"/>
              <a:gd name="connsiteY0" fmla="*/ 5357138 h 5357138"/>
              <a:gd name="connsiteX1" fmla="*/ 6839287 w 8295175"/>
              <a:gd name="connsiteY1" fmla="*/ 5357138 h 5357138"/>
              <a:gd name="connsiteX2" fmla="*/ 6723438 w 8295175"/>
              <a:gd name="connsiteY2" fmla="*/ 5357138 h 5357138"/>
              <a:gd name="connsiteX3" fmla="*/ 0 w 8295175"/>
              <a:gd name="connsiteY3" fmla="*/ 5357138 h 5357138"/>
              <a:gd name="connsiteX4" fmla="*/ 1142899 w 8295175"/>
              <a:gd name="connsiteY4" fmla="*/ 0 h 5357138"/>
              <a:gd name="connsiteX5" fmla="*/ 8295175 w 8295175"/>
              <a:gd name="connsiteY5" fmla="*/ 137710 h 5357138"/>
              <a:gd name="connsiteX6" fmla="*/ 8290981 w 8295175"/>
              <a:gd name="connsiteY6" fmla="*/ 5357138 h 5357138"/>
              <a:gd name="connsiteX0" fmla="*/ 8290981 w 8301318"/>
              <a:gd name="connsiteY0" fmla="*/ 5360721 h 5360721"/>
              <a:gd name="connsiteX1" fmla="*/ 6839287 w 8301318"/>
              <a:gd name="connsiteY1" fmla="*/ 5360721 h 5360721"/>
              <a:gd name="connsiteX2" fmla="*/ 6723438 w 8301318"/>
              <a:gd name="connsiteY2" fmla="*/ 5360721 h 5360721"/>
              <a:gd name="connsiteX3" fmla="*/ 0 w 8301318"/>
              <a:gd name="connsiteY3" fmla="*/ 5360721 h 5360721"/>
              <a:gd name="connsiteX4" fmla="*/ 1142899 w 8301318"/>
              <a:gd name="connsiteY4" fmla="*/ 3583 h 5360721"/>
              <a:gd name="connsiteX5" fmla="*/ 8301318 w 8301318"/>
              <a:gd name="connsiteY5" fmla="*/ 0 h 5360721"/>
              <a:gd name="connsiteX6" fmla="*/ 8290981 w 8301318"/>
              <a:gd name="connsiteY6" fmla="*/ 5360721 h 5360721"/>
              <a:gd name="connsiteX0" fmla="*/ 8290981 w 8301318"/>
              <a:gd name="connsiteY0" fmla="*/ 5360721 h 5360721"/>
              <a:gd name="connsiteX1" fmla="*/ 6839287 w 8301318"/>
              <a:gd name="connsiteY1" fmla="*/ 5360721 h 5360721"/>
              <a:gd name="connsiteX2" fmla="*/ 6723438 w 8301318"/>
              <a:gd name="connsiteY2" fmla="*/ 5360721 h 5360721"/>
              <a:gd name="connsiteX3" fmla="*/ 0 w 8301318"/>
              <a:gd name="connsiteY3" fmla="*/ 5360721 h 5360721"/>
              <a:gd name="connsiteX4" fmla="*/ 1161328 w 8301318"/>
              <a:gd name="connsiteY4" fmla="*/ 3583 h 5360721"/>
              <a:gd name="connsiteX5" fmla="*/ 8301318 w 8301318"/>
              <a:gd name="connsiteY5" fmla="*/ 0 h 5360721"/>
              <a:gd name="connsiteX6" fmla="*/ 8290981 w 8301318"/>
              <a:gd name="connsiteY6" fmla="*/ 5360721 h 5360721"/>
              <a:gd name="connsiteX0" fmla="*/ 8290981 w 8301318"/>
              <a:gd name="connsiteY0" fmla="*/ 5360721 h 5360721"/>
              <a:gd name="connsiteX1" fmla="*/ 6839287 w 8301318"/>
              <a:gd name="connsiteY1" fmla="*/ 5360721 h 5360721"/>
              <a:gd name="connsiteX2" fmla="*/ 6723438 w 8301318"/>
              <a:gd name="connsiteY2" fmla="*/ 5360721 h 5360721"/>
              <a:gd name="connsiteX3" fmla="*/ 0 w 8301318"/>
              <a:gd name="connsiteY3" fmla="*/ 5360721 h 5360721"/>
              <a:gd name="connsiteX4" fmla="*/ 1149042 w 8301318"/>
              <a:gd name="connsiteY4" fmla="*/ 9727 h 5360721"/>
              <a:gd name="connsiteX5" fmla="*/ 8301318 w 8301318"/>
              <a:gd name="connsiteY5" fmla="*/ 0 h 5360721"/>
              <a:gd name="connsiteX6" fmla="*/ 8290981 w 8301318"/>
              <a:gd name="connsiteY6" fmla="*/ 5360721 h 536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1318" h="5360721">
                <a:moveTo>
                  <a:pt x="8290981" y="5360721"/>
                </a:moveTo>
                <a:lnTo>
                  <a:pt x="6839287" y="5360721"/>
                </a:lnTo>
                <a:lnTo>
                  <a:pt x="6723438" y="5360721"/>
                </a:lnTo>
                <a:lnTo>
                  <a:pt x="0" y="5360721"/>
                </a:lnTo>
                <a:lnTo>
                  <a:pt x="1149042" y="9727"/>
                </a:lnTo>
                <a:lnTo>
                  <a:pt x="8301318" y="0"/>
                </a:lnTo>
                <a:cubicBezTo>
                  <a:pt x="8301318" y="2286000"/>
                  <a:pt x="8290981" y="3074721"/>
                  <a:pt x="8290981" y="5360721"/>
                </a:cubicBez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4" name="Date Placeholder 3"/>
          <p:cNvSpPr>
            <a:spLocks noGrp="1"/>
          </p:cNvSpPr>
          <p:nvPr>
            <p:ph type="dt" sz="half" idx="10"/>
          </p:nvPr>
        </p:nvSpPr>
        <p:spPr>
          <a:xfrm>
            <a:off x="502656" y="5008985"/>
            <a:ext cx="2844800" cy="365125"/>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defRPr/>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defRPr/>
              </a:pPr>
              <a:t>9/21/2017</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8770" y="-8996"/>
            <a:ext cx="10293044" cy="6866996"/>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02635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11417" y="6324601"/>
            <a:ext cx="1304123" cy="285764"/>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8978106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0272460" cy="6858002"/>
          </a:xfrm>
          <a:prstGeom prst="rect">
            <a:avLst/>
          </a:prstGeom>
        </p:spPr>
      </p:pic>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0" y="-304799"/>
            <a:ext cx="10801350" cy="7200900"/>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48650" y="-304800"/>
            <a:ext cx="10801350" cy="7200900"/>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5670" y="1"/>
            <a:ext cx="10275831" cy="6858000"/>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1-Color w/Photo Block Title on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9540" y="-2"/>
            <a:ext cx="10272460" cy="6858002"/>
          </a:xfrm>
          <a:prstGeom prst="rect">
            <a:avLst/>
          </a:prstGeom>
        </p:spPr>
      </p:pic>
      <p:sp>
        <p:nvSpPr>
          <p:cNvPr id="2" name="Rectangle 1"/>
          <p:cNvSpPr/>
          <p:nvPr userDrawn="1"/>
        </p:nvSpPr>
        <p:spPr bwMode="auto">
          <a:xfrm>
            <a:off x="1919540" y="-2"/>
            <a:ext cx="10272460" cy="6858002"/>
          </a:xfrm>
          <a:prstGeom prst="rect">
            <a:avLst/>
          </a:prstGeom>
          <a:solidFill>
            <a:srgbClr val="0000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2" y="1"/>
            <a:ext cx="4699323"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olor Block Content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2471" y="-1"/>
            <a:ext cx="10275830" cy="6858000"/>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2842134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8179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Subhead</a:t>
            </a:r>
          </a:p>
        </p:txBody>
      </p:sp>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903515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77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19405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8734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7"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5644488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8125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9607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7545739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2612533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38113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2488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34772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77095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810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0761890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7"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20495821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1092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64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9685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557308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35704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053426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25735869"/>
      </p:ext>
    </p:extLst>
  </p:cSld>
  <p:clrMapOvr>
    <a:masterClrMapping/>
  </p:clrMapOvr>
  <p:transition spd="slow">
    <p:cove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3799515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547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4225335" cy="3214201"/>
          </a:xfrm>
        </p:spPr>
        <p:txBody>
          <a:bodyPr/>
          <a:lstStyle/>
          <a:p>
            <a:r>
              <a:rPr lang="en-US"/>
              <a:t>Click to edit Master title style</a:t>
            </a:r>
          </a:p>
        </p:txBody>
      </p:sp>
      <p:sp>
        <p:nvSpPr>
          <p:cNvPr id="3" name="Rectangle 2"/>
          <p:cNvSpPr/>
          <p:nvPr userDrawn="1"/>
        </p:nvSpPr>
        <p:spPr bwMode="auto">
          <a:xfrm>
            <a:off x="4751363" y="4"/>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70"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456930"/>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3"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6894971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817847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8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14130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9848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561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11805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2765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10355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2838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13014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image" Target="../media/image14.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image" Target="../media/image14.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026A7-2EC9-914F-85F9-2DE9A6D68657}" type="datetimeFigureOut">
              <a:rPr lang="en-US" smtClean="0"/>
              <a:t>9/21/2017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205201408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43" r:id="rId5"/>
    <p:sldLayoutId id="2147483716" r:id="rId6"/>
    <p:sldLayoutId id="2147483717" r:id="rId7"/>
    <p:sldLayoutId id="2147483718" r:id="rId8"/>
    <p:sldLayoutId id="2147483719" r:id="rId9"/>
    <p:sldLayoutId id="2147483720" r:id="rId10"/>
    <p:sldLayoutId id="2147483721" r:id="rId11"/>
    <p:sldLayoutId id="2147483722" r:id="rId12"/>
    <p:sldLayoutId id="2147483738" r:id="rId13"/>
    <p:sldLayoutId id="2147483739" r:id="rId14"/>
    <p:sldLayoutId id="2147483740" r:id="rId15"/>
    <p:sldLayoutId id="2147483741" r:id="rId16"/>
    <p:sldLayoutId id="2147483723" r:id="rId17"/>
    <p:sldLayoutId id="2147483745" r:id="rId18"/>
    <p:sldLayoutId id="214748374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1996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9957529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2" r:id="rId23"/>
    <p:sldLayoutId id="2147483703" r:id="rId24"/>
    <p:sldLayoutId id="2147483704" r:id="rId25"/>
    <p:sldLayoutId id="2147483706" r:id="rId26"/>
    <p:sldLayoutId id="2147483707" r:id="rId27"/>
    <p:sldLayoutId id="2147483708" r:id="rId28"/>
    <p:sldLayoutId id="2147483709" r:id="rId29"/>
    <p:sldLayoutId id="2147483710" r:id="rId3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5209656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967051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89.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emf"/><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9.png"/><Relationship Id="rId3" Type="http://schemas.openxmlformats.org/officeDocument/2006/relationships/hyperlink" Target="https://azure.microsoft.com/en-us/services/cosmos-db/" TargetMode="External"/><Relationship Id="rId7" Type="http://schemas.openxmlformats.org/officeDocument/2006/relationships/image" Target="../media/image26.png"/><Relationship Id="rId12" Type="http://schemas.openxmlformats.org/officeDocument/2006/relationships/hyperlink" Target="https://azure.microsoft.com/en-us/services/event-grid/" TargetMode="External"/><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99.xml"/><Relationship Id="rId6" Type="http://schemas.openxmlformats.org/officeDocument/2006/relationships/hyperlink" Target="https://azure.microsoft.com/en-us/services/storage/?v=16.50" TargetMode="External"/><Relationship Id="rId11" Type="http://schemas.openxmlformats.org/officeDocument/2006/relationships/image" Target="../media/image28.png"/><Relationship Id="rId5" Type="http://schemas.microsoft.com/office/2007/relationships/hdphoto" Target="../media/hdphoto2.wdp"/><Relationship Id="rId15" Type="http://schemas.openxmlformats.org/officeDocument/2006/relationships/image" Target="../media/image30.png"/><Relationship Id="rId10" Type="http://schemas.openxmlformats.org/officeDocument/2006/relationships/hyperlink" Target="https://azure.microsoft.com/en-us/services/stream-analytics/" TargetMode="External"/><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hyperlink" Target="https://azure.microsoft.com/en-us/services/active-directo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3" name="Shape 1644"/>
          <p:cNvSpPr txBox="1">
            <a:spLocks/>
          </p:cNvSpPr>
          <p:nvPr/>
        </p:nvSpPr>
        <p:spPr bwMode="auto">
          <a:xfrm>
            <a:off x="366271" y="2306391"/>
            <a:ext cx="6252243" cy="2947690"/>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1800" b="1" i="0" u="none" strike="noStrike" kern="1200" cap="none" spc="0" normalizeH="0" baseline="0" noProof="0" dirty="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sym typeface="Calibri"/>
              </a:rPr>
              <a:t>INTEGRATION BOOTCAMP</a:t>
            </a:r>
          </a:p>
          <a:p>
            <a:endParaRPr lang="en-US" sz="1800" b="1" spc="0" dirty="0">
              <a:latin typeface="Segoe UI" panose="020B0502040204020203" pitchFamily="34" charset="0"/>
              <a:ea typeface="Segoe UI" panose="020B0502040204020203" pitchFamily="34" charset="0"/>
              <a:cs typeface="Segoe UI" panose="020B0502040204020203" pitchFamily="34" charset="0"/>
              <a:sym typeface="Calibri"/>
            </a:endParaRPr>
          </a:p>
          <a:p>
            <a:br>
              <a:rPr kumimoji="0" lang="en-US" sz="1800" b="1" i="0" u="none" strike="noStrike" kern="1200" cap="none" spc="0" normalizeH="0" baseline="0" noProof="0" dirty="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sym typeface="Calibri"/>
              </a:rPr>
            </a:br>
            <a:r>
              <a:rPr lang="en-US" sz="4200" dirty="0"/>
              <a:t>Integrating with Azure Serverless</a:t>
            </a:r>
          </a:p>
        </p:txBody>
      </p:sp>
      <p:pic>
        <p:nvPicPr>
          <p:cNvPr id="5" name="Picture 4"/>
          <p:cNvPicPr>
            <a:picLocks noChangeAspect="1"/>
          </p:cNvPicPr>
          <p:nvPr/>
        </p:nvPicPr>
        <p:blipFill>
          <a:blip r:embed="rId3"/>
          <a:stretch>
            <a:fillRect/>
          </a:stretch>
        </p:blipFill>
        <p:spPr>
          <a:xfrm>
            <a:off x="6069964" y="1615939"/>
            <a:ext cx="5908028" cy="3706238"/>
          </a:xfrm>
          <a:prstGeom prst="rect">
            <a:avLst/>
          </a:prstGeom>
        </p:spPr>
      </p:pic>
    </p:spTree>
    <p:extLst>
      <p:ext uri="{BB962C8B-B14F-4D97-AF65-F5344CB8AC3E}">
        <p14:creationId xmlns:p14="http://schemas.microsoft.com/office/powerpoint/2010/main" val="1527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Functions</a:t>
            </a:r>
          </a:p>
        </p:txBody>
      </p:sp>
      <p:sp>
        <p:nvSpPr>
          <p:cNvPr id="8" name="Text Placeholder 2"/>
          <p:cNvSpPr txBox="1">
            <a:spLocks/>
          </p:cNvSpPr>
          <p:nvPr/>
        </p:nvSpPr>
        <p:spPr>
          <a:xfrm>
            <a:off x="262125" y="2358270"/>
            <a:ext cx="3614550" cy="4499729"/>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Develop locally using best of class developer tools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lang="en-US" sz="2157" dirty="0">
                <a:gradFill>
                  <a:gsLst>
                    <a:gs pos="2917">
                      <a:srgbClr val="FFFFFF"/>
                    </a:gs>
                    <a:gs pos="30000">
                      <a:srgbClr val="FFFFFF"/>
                    </a:gs>
                  </a:gsLst>
                  <a:lin ang="5400000" scaled="0"/>
                </a:gradFill>
                <a:latin typeface="Segoe UI Semilight"/>
              </a:rPr>
              <a:t>Boost productivity through triggers and bindings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Choose from a variety of programming languages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lang="en-US" sz="2157" dirty="0">
                <a:gradFill>
                  <a:gsLst>
                    <a:gs pos="2917">
                      <a:srgbClr val="FFFFFF"/>
                    </a:gs>
                    <a:gs pos="30000">
                      <a:srgbClr val="FFFFFF"/>
                    </a:gs>
                  </a:gsLst>
                  <a:lin ang="5400000" scaled="0"/>
                </a:gradFill>
                <a:latin typeface="Segoe UI Semilight"/>
              </a:rPr>
              <a:t>Integrate with existing DevOps processes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687698" y="4522925"/>
            <a:ext cx="215663" cy="1704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504" y="3399125"/>
            <a:ext cx="803209" cy="6979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007" y="2050311"/>
            <a:ext cx="1904119"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581" y="2050311"/>
            <a:ext cx="1959898" cy="578262"/>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6159" y="2050311"/>
            <a:ext cx="2240824" cy="578223"/>
          </a:xfrm>
          <a:prstGeom prst="rect">
            <a:avLst/>
          </a:prstGeom>
          <a:noFill/>
        </p:spPr>
        <p:txBody>
          <a:bodyPr wrap="square" lIns="186468" tIns="149175" rIns="186468" bIns="149175" rtlCol="0">
            <a:spAutoFit/>
          </a:bodyPr>
          <a:lstStyle/>
          <a:p>
            <a:pPr marL="0" marR="0" lvl="0" indent="0" algn="ctr" defTabSz="932384"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236897" y="2396615"/>
            <a:ext cx="1036963" cy="2849452"/>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214" y="2384174"/>
            <a:ext cx="1001526" cy="2849452"/>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533" y="2399988"/>
            <a:ext cx="957807" cy="2849452"/>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6310" y="2434974"/>
            <a:ext cx="3079660" cy="2717705"/>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46674" y="487"/>
            <a:ext cx="3735101" cy="6857026"/>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Functions triggers and bindings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498" y="4522925"/>
            <a:ext cx="215663" cy="1704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EFC9594B-03E4-423F-9A40-566296E16C68}"/>
              </a:ext>
            </a:extLst>
          </p:cNvPr>
          <p:cNvPicPr>
            <a:picLocks noChangeAspect="1"/>
          </p:cNvPicPr>
          <p:nvPr/>
        </p:nvPicPr>
        <p:blipFill>
          <a:blip r:embed="rId3"/>
          <a:stretch>
            <a:fillRect/>
          </a:stretch>
        </p:blipFill>
        <p:spPr>
          <a:xfrm>
            <a:off x="4618037" y="1011237"/>
            <a:ext cx="7134225" cy="5229225"/>
          </a:xfrm>
          <a:prstGeom prst="rect">
            <a:avLst/>
          </a:prstGeom>
        </p:spPr>
      </p:pic>
    </p:spTree>
    <p:extLst>
      <p:ext uri="{BB962C8B-B14F-4D97-AF65-F5344CB8AC3E}">
        <p14:creationId xmlns:p14="http://schemas.microsoft.com/office/powerpoint/2010/main" val="164608905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62125" y="2358270"/>
            <a:ext cx="3614550" cy="4499729"/>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Visually design workflows in the cloud</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lang="en-US" sz="2157" dirty="0">
                <a:gradFill>
                  <a:gsLst>
                    <a:gs pos="2917">
                      <a:srgbClr val="FFFFFF"/>
                    </a:gs>
                    <a:gs pos="30000">
                      <a:srgbClr val="FFFFFF"/>
                    </a:gs>
                  </a:gsLst>
                  <a:lin ang="5400000" scaled="0"/>
                </a:gradFill>
                <a:latin typeface="Segoe UI Semilight"/>
              </a:rPr>
              <a:t>Express logic through powerful control flow</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functions and APIs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Utilize declarative definition to work with CI/CD</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498" y="4522925"/>
            <a:ext cx="215663" cy="1704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05177" y="489757"/>
            <a:ext cx="8219170" cy="5878486"/>
          </a:xfrm>
          <a:prstGeom prst="rect">
            <a:avLst/>
          </a:prstGeom>
        </p:spPr>
      </p:pic>
    </p:spTree>
    <p:extLst>
      <p:ext uri="{BB962C8B-B14F-4D97-AF65-F5344CB8AC3E}">
        <p14:creationId xmlns:p14="http://schemas.microsoft.com/office/powerpoint/2010/main" val="31723561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1"/>
          <p:cNvSpPr txBox="1">
            <a:spLocks/>
          </p:cNvSpPr>
          <p:nvPr/>
        </p:nvSpPr>
        <p:spPr>
          <a:xfrm>
            <a:off x="269241" y="490"/>
            <a:ext cx="3585698" cy="6857027"/>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Logic Apps connectors—Over 170 and growing</a:t>
            </a:r>
            <a:endParaRPr kumimoji="0" lang="en-NZ"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1" name="Group 10"/>
          <p:cNvGrpSpPr/>
          <p:nvPr/>
        </p:nvGrpSpPr>
        <p:grpSpPr>
          <a:xfrm>
            <a:off x="4472948" y="431486"/>
            <a:ext cx="6990090" cy="1240745"/>
            <a:chOff x="4472948" y="431483"/>
            <a:chExt cx="6990090" cy="1240745"/>
          </a:xfrm>
        </p:grpSpPr>
        <p:pic>
          <p:nvPicPr>
            <p:cNvPr id="1028" name="Picture 4" descr="Image result for github logo 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807767" y="3822754"/>
            <a:ext cx="6859452" cy="1297556"/>
            <a:chOff x="4950923" y="3490665"/>
            <a:chExt cx="6859452" cy="1297556"/>
          </a:xfrm>
        </p:grpSpPr>
        <p:pic>
          <p:nvPicPr>
            <p:cNvPr id="1032" name="Picture 8" descr="Image result for slack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13593" y="2121399"/>
            <a:ext cx="7351860" cy="1225747"/>
            <a:chOff x="4711625" y="1818974"/>
            <a:chExt cx="7351860" cy="1225747"/>
          </a:xfrm>
        </p:grpSpPr>
        <p:pic>
          <p:nvPicPr>
            <p:cNvPr id="1026" name="Picture 2" descr="Image result for facebook logo png"/>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084028" y="5700166"/>
            <a:ext cx="4626141" cy="80406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Semilight"/>
                <a:ea typeface="+mn-ea"/>
                <a:cs typeface="+mn-cs"/>
              </a:rPr>
              <a:t>….and more!</a:t>
            </a: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62125" y="2358270"/>
            <a:ext cx="3614550" cy="4499729"/>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Manage all events in one place</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Ensure reliability and performance for your apps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lang="en-US" sz="2157" dirty="0">
                <a:gradFill>
                  <a:gsLst>
                    <a:gs pos="2917">
                      <a:srgbClr val="FFFFFF"/>
                    </a:gs>
                    <a:gs pos="30000">
                      <a:srgbClr val="FFFFFF"/>
                    </a:gs>
                  </a:gsLst>
                  <a:lin ang="5400000" scaled="0"/>
                </a:gradFill>
                <a:latin typeface="Segoe UI Semilight"/>
              </a:rPr>
              <a:t>Unlock new scenarios for your apps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5611623" y="3808550"/>
            <a:ext cx="215663" cy="1704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45A8DCC9-3A23-4890-8CE0-9BC9B8830CF3}"/>
              </a:ext>
            </a:extLst>
          </p:cNvPr>
          <p:cNvSpPr/>
          <p:nvPr/>
        </p:nvSpPr>
        <p:spPr bwMode="auto">
          <a:xfrm>
            <a:off x="7273371" y="3093276"/>
            <a:ext cx="1362226" cy="148784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54C1F869-625B-441E-975A-A010025C208E}"/>
              </a:ext>
            </a:extLst>
          </p:cNvPr>
          <p:cNvSpPr txBox="1"/>
          <p:nvPr/>
        </p:nvSpPr>
        <p:spPr>
          <a:xfrm>
            <a:off x="4267157" y="1313187"/>
            <a:ext cx="2984406"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chemeClr val="tx1"/>
                    </a:gs>
                    <a:gs pos="36000">
                      <a:schemeClr val="tx1"/>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307801" y="1671702"/>
            <a:ext cx="2688892"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chemeClr val="tx1"/>
                    </a:gs>
                    <a:gs pos="36000">
                      <a:schemeClr val="tx1"/>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39303" y="3266092"/>
            <a:ext cx="918488" cy="891327"/>
          </a:xfrm>
          <a:prstGeom prst="line">
            <a:avLst/>
          </a:prstGeom>
          <a:noFill/>
          <a:ln w="9525" cap="flat" cmpd="sng" algn="ctr">
            <a:noFill/>
            <a:prstDash val="solid"/>
            <a:headEnd type="none"/>
            <a:tailEnd type="none"/>
          </a:ln>
          <a:effectLst/>
        </p:spPr>
      </p:cxn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825" y="3423671"/>
            <a:ext cx="815169" cy="815169"/>
          </a:xfrm>
          <a:prstGeom prst="rect">
            <a:avLst/>
          </a:prstGeom>
        </p:spPr>
      </p:pic>
      <p:grpSp>
        <p:nvGrpSpPr>
          <p:cNvPr id="15" name="Group 14">
            <a:extLst>
              <a:ext uri="{FF2B5EF4-FFF2-40B4-BE49-F238E27FC236}">
                <a16:creationId xmlns:a16="http://schemas.microsoft.com/office/drawing/2014/main" id="{62B23851-BB12-46CA-9560-AD7746E1BF08}"/>
              </a:ext>
            </a:extLst>
          </p:cNvPr>
          <p:cNvGrpSpPr/>
          <p:nvPr/>
        </p:nvGrpSpPr>
        <p:grpSpPr>
          <a:xfrm>
            <a:off x="8755221" y="3041746"/>
            <a:ext cx="393973" cy="1606876"/>
            <a:chOff x="7224067" y="2912948"/>
            <a:chExt cx="661140" cy="2468880"/>
          </a:xfrm>
        </p:grpSpPr>
        <p:sp>
          <p:nvSpPr>
            <p:cNvPr id="16" name="Freeform 5">
              <a:extLst>
                <a:ext uri="{FF2B5EF4-FFF2-40B4-BE49-F238E27FC236}">
                  <a16:creationId xmlns:a16="http://schemas.microsoft.com/office/drawing/2014/main" id="{58403EF8-15C4-4906-A1B0-89FEFD308BB9}"/>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sp>
          <p:nvSpPr>
            <p:cNvPr id="17" name="arrow">
              <a:extLst>
                <a:ext uri="{FF2B5EF4-FFF2-40B4-BE49-F238E27FC236}">
                  <a16:creationId xmlns:a16="http://schemas.microsoft.com/office/drawing/2014/main" id="{B1E00ABC-4F2D-4E0F-9512-EAEC8FC465AE}"/>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grpSp>
      <p:grpSp>
        <p:nvGrpSpPr>
          <p:cNvPr id="18" name="Group 17">
            <a:extLst>
              <a:ext uri="{FF2B5EF4-FFF2-40B4-BE49-F238E27FC236}">
                <a16:creationId xmlns:a16="http://schemas.microsoft.com/office/drawing/2014/main" id="{E70816A6-BBA7-4300-B3FE-7887CC953EA9}"/>
              </a:ext>
            </a:extLst>
          </p:cNvPr>
          <p:cNvGrpSpPr/>
          <p:nvPr/>
        </p:nvGrpSpPr>
        <p:grpSpPr>
          <a:xfrm>
            <a:off x="4414914" y="2049025"/>
            <a:ext cx="2688892" cy="3567241"/>
            <a:chOff x="1646290" y="2327742"/>
            <a:chExt cx="2743200" cy="3639288"/>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752F241D-1AC0-42F0-A94C-BFAB12C5D708}"/>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BCFAC0-FE14-447F-B954-BD2432118FF5}"/>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D8924FCF-7C80-41A4-BFA5-3E939B8C1BD4}"/>
              </a:ext>
            </a:extLst>
          </p:cNvPr>
          <p:cNvGrpSpPr/>
          <p:nvPr/>
        </p:nvGrpSpPr>
        <p:grpSpPr>
          <a:xfrm>
            <a:off x="9307801" y="2407540"/>
            <a:ext cx="2688892" cy="2859170"/>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6E865442-6B34-4D8C-B826-7E67EFAE2564}"/>
              </a:ext>
            </a:extLst>
          </p:cNvPr>
          <p:cNvGrpSpPr/>
          <p:nvPr/>
        </p:nvGrpSpPr>
        <p:grpSpPr>
          <a:xfrm>
            <a:off x="4414911" y="2290061"/>
            <a:ext cx="2420007" cy="3085177"/>
            <a:chOff x="1646287" y="2573644"/>
            <a:chExt cx="2468883" cy="3147486"/>
          </a:xfrm>
        </p:grpSpPr>
        <p:sp>
          <p:nvSpPr>
            <p:cNvPr id="30" name="TextBox 29">
              <a:extLst>
                <a:ext uri="{FF2B5EF4-FFF2-40B4-BE49-F238E27FC236}">
                  <a16:creationId xmlns:a16="http://schemas.microsoft.com/office/drawing/2014/main" id="{9E601C61-5B76-4C8F-8367-95CC9842FAF5}"/>
                </a:ext>
              </a:extLst>
            </p:cNvPr>
            <p:cNvSpPr txBox="1"/>
            <p:nvPr/>
          </p:nvSpPr>
          <p:spPr>
            <a:xfrm>
              <a:off x="1646289" y="3305162"/>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1646290" y="4768187"/>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1646290" y="4036676"/>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Azure Subscriptions</a:t>
              </a:r>
            </a:p>
          </p:txBody>
        </p:sp>
        <p:sp>
          <p:nvSpPr>
            <p:cNvPr id="33" name="TextBox 32">
              <a:extLst>
                <a:ext uri="{FF2B5EF4-FFF2-40B4-BE49-F238E27FC236}">
                  <a16:creationId xmlns:a16="http://schemas.microsoft.com/office/drawing/2014/main" id="{D0E8E130-C578-4BA0-BE93-AD6DE8589BE6}"/>
                </a:ext>
              </a:extLst>
            </p:cNvPr>
            <p:cNvSpPr txBox="1"/>
            <p:nvPr/>
          </p:nvSpPr>
          <p:spPr>
            <a:xfrm>
              <a:off x="1646287" y="5499699"/>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Custom Events</a:t>
              </a:r>
            </a:p>
          </p:txBody>
        </p:sp>
        <p:sp>
          <p:nvSpPr>
            <p:cNvPr id="34" name="TextBox 33">
              <a:extLst>
                <a:ext uri="{FF2B5EF4-FFF2-40B4-BE49-F238E27FC236}">
                  <a16:creationId xmlns:a16="http://schemas.microsoft.com/office/drawing/2014/main" id="{DCBADA3B-B6EA-4AD1-8FF3-6D2BF9C2B7C0}"/>
                </a:ext>
              </a:extLst>
            </p:cNvPr>
            <p:cNvSpPr txBox="1"/>
            <p:nvPr/>
          </p:nvSpPr>
          <p:spPr>
            <a:xfrm>
              <a:off x="1646290" y="2573644"/>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Blob Storage</a:t>
              </a:r>
            </a:p>
          </p:txBody>
        </p:sp>
      </p:grpSp>
      <p:grpSp>
        <p:nvGrpSpPr>
          <p:cNvPr id="35" name="Group 34">
            <a:extLst>
              <a:ext uri="{FF2B5EF4-FFF2-40B4-BE49-F238E27FC236}">
                <a16:creationId xmlns:a16="http://schemas.microsoft.com/office/drawing/2014/main" id="{D3F8A445-13F3-4814-8EBB-13F1ADA216FF}"/>
              </a:ext>
            </a:extLst>
          </p:cNvPr>
          <p:cNvGrpSpPr/>
          <p:nvPr/>
        </p:nvGrpSpPr>
        <p:grpSpPr>
          <a:xfrm>
            <a:off x="9307801" y="2648576"/>
            <a:ext cx="2420004" cy="2368146"/>
            <a:chOff x="8047017" y="2939400"/>
            <a:chExt cx="2468880" cy="2415973"/>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400"/>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402430"/>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70919"/>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a:gradFill>
                    <a:gsLst>
                      <a:gs pos="2500">
                        <a:schemeClr val="tx1"/>
                      </a:gs>
                      <a:gs pos="34000">
                        <a:schemeClr val="tx1"/>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43"/>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dirty="0" err="1">
                  <a:gradFill>
                    <a:gsLst>
                      <a:gs pos="2500">
                        <a:schemeClr val="tx1"/>
                      </a:gs>
                      <a:gs pos="34000">
                        <a:schemeClr val="tx1"/>
                      </a:gs>
                    </a:gsLst>
                    <a:lin ang="5400000" scaled="0"/>
                  </a:gradFill>
                  <a:latin typeface="Segoe UI"/>
                </a:rPr>
                <a:t>WebHooks</a:t>
              </a:r>
              <a:endParaRPr lang="en-US" sz="1567" kern="0" dirty="0">
                <a:gradFill>
                  <a:gsLst>
                    <a:gs pos="2500">
                      <a:schemeClr val="tx1"/>
                    </a:gs>
                    <a:gs pos="34000">
                      <a:schemeClr val="tx1"/>
                    </a:gs>
                  </a:gsLst>
                  <a:lin ang="5400000" scaled="0"/>
                </a:gradFill>
                <a:latin typeface="Segoe UI"/>
              </a:endParaRPr>
            </a:p>
          </p:txBody>
        </p:sp>
      </p:grpSp>
      <p:grpSp>
        <p:nvGrpSpPr>
          <p:cNvPr id="40" name="Group 39">
            <a:extLst>
              <a:ext uri="{FF2B5EF4-FFF2-40B4-BE49-F238E27FC236}">
                <a16:creationId xmlns:a16="http://schemas.microsoft.com/office/drawing/2014/main" id="{F8BD07C8-D932-43B5-AFD3-81CC56FDF1D0}"/>
              </a:ext>
            </a:extLst>
          </p:cNvPr>
          <p:cNvGrpSpPr/>
          <p:nvPr/>
        </p:nvGrpSpPr>
        <p:grpSpPr>
          <a:xfrm>
            <a:off x="4577794" y="2242716"/>
            <a:ext cx="311731" cy="3166501"/>
            <a:chOff x="1812459" y="2525345"/>
            <a:chExt cx="318027" cy="3230454"/>
          </a:xfrm>
        </p:grpSpPr>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5"/>
            <a:stretch>
              <a:fillRect/>
            </a:stretch>
          </p:blipFill>
          <p:spPr>
            <a:xfrm>
              <a:off x="1812459" y="3256865"/>
              <a:ext cx="318027" cy="31802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6"/>
            <a:stretch>
              <a:fillRect/>
            </a:stretch>
          </p:blipFill>
          <p:spPr>
            <a:xfrm>
              <a:off x="1819273" y="3995191"/>
              <a:ext cx="304398" cy="304398"/>
            </a:xfrm>
            <a:prstGeom prst="rect">
              <a:avLst/>
            </a:prstGeom>
            <a:ln>
              <a:noFill/>
            </a:ln>
          </p:spPr>
        </p:pic>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7"/>
            <a:stretch>
              <a:fillRect/>
            </a:stretch>
          </p:blipFill>
          <p:spPr>
            <a:xfrm>
              <a:off x="1826087" y="5465029"/>
              <a:ext cx="290770" cy="290770"/>
            </a:xfrm>
            <a:prstGeom prst="rect">
              <a:avLst/>
            </a:prstGeom>
            <a:ln>
              <a:noFill/>
            </a:ln>
          </p:spPr>
        </p:pic>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478939" y="2601004"/>
            <a:ext cx="312186" cy="2463285"/>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9"/>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10"/>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1"/>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0"/>
                                  </p:stCondLst>
                                  <p:childTnLst>
                                    <p:animMotion origin="layout" path="M 4.16667E-6 2.22222E-6 L -0.02579 2.22222E-6 " pathEditMode="relative" rAng="0" ptsTypes="AA">
                                      <p:cBhvr>
                                        <p:cTn id="9" dur="500" spd="-100000" fill="hold"/>
                                        <p:tgtEl>
                                          <p:spTgt spid="11"/>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nodeType="withEffect">
                                  <p:stCondLst>
                                    <p:cond delay="0"/>
                                  </p:stCondLst>
                                  <p:childTnLst>
                                    <p:animMotion origin="layout" path="M 4.16667E-6 3.7037E-6 L -0.02579 3.7037E-6 " pathEditMode="relative" rAng="0" ptsTypes="AA">
                                      <p:cBhvr>
                                        <p:cTn id="14" dur="500" spd="-100000" fill="hold"/>
                                        <p:tgtEl>
                                          <p:spTgt spid="18"/>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decel="100000" fill="hold" nodeType="withEffect">
                                  <p:stCondLst>
                                    <p:cond delay="0"/>
                                  </p:stCondLst>
                                  <p:childTnLst>
                                    <p:animMotion origin="layout" path="M -1.25E-6 -3.7037E-7 L -0.02578 -3.7037E-7 " pathEditMode="relative" rAng="0" ptsTypes="AA">
                                      <p:cBhvr>
                                        <p:cTn id="19" dur="500" spd="-100000" fill="hold"/>
                                        <p:tgtEl>
                                          <p:spTgt spid="40"/>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3" presetClass="path" presetSubtype="0" decel="100000" fill="hold" nodeType="withEffect">
                                  <p:stCondLst>
                                    <p:cond delay="0"/>
                                  </p:stCondLst>
                                  <p:childTnLst>
                                    <p:animMotion origin="layout" path="M 1.875E-6 3.7037E-6 L -0.02578 3.7037E-6 " pathEditMode="relative" rAng="0" ptsTypes="AA">
                                      <p:cBhvr>
                                        <p:cTn id="24" dur="500" spd="-100000" fill="hold"/>
                                        <p:tgtEl>
                                          <p:spTgt spid="29"/>
                                        </p:tgtEl>
                                        <p:attrNameLst>
                                          <p:attrName>ppt_x</p:attrName>
                                          <p:attrName>ppt_y</p:attrName>
                                        </p:attrNameLst>
                                      </p:cBhvr>
                                      <p:rCtr x="-1289" y="0"/>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63" presetClass="path" presetSubtype="0" decel="100000" fill="hold" grpId="1" nodeType="withEffect">
                                  <p:stCondLst>
                                    <p:cond delay="200"/>
                                  </p:stCondLst>
                                  <p:childTnLst>
                                    <p:animMotion origin="layout" path="M -3.95833E-6 -7.40741E-7 L -0.02578 -7.40741E-7 " pathEditMode="relative" rAng="0" ptsTypes="AA">
                                      <p:cBhvr>
                                        <p:cTn id="29" dur="500" spd="-100000" fill="hold"/>
                                        <p:tgtEl>
                                          <p:spTgt spid="9"/>
                                        </p:tgtEl>
                                        <p:attrNameLst>
                                          <p:attrName>ppt_x</p:attrName>
                                          <p:attrName>ppt_y</p:attrName>
                                        </p:attrNameLst>
                                      </p:cBhvr>
                                      <p:rCtr x="-1289" y="0"/>
                                    </p:animMotion>
                                  </p:childTnLst>
                                </p:cTn>
                              </p:par>
                              <p:par>
                                <p:cTn id="30" presetID="10" presetClass="entr" presetSubtype="0" fill="hold"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3" presetClass="path" presetSubtype="0" decel="100000" fill="hold" nodeType="withEffect">
                                  <p:stCondLst>
                                    <p:cond delay="200"/>
                                  </p:stCondLst>
                                  <p:childTnLst>
                                    <p:animMotion origin="layout" path="M 4.16667E-7 -4.81481E-6 L -0.02578 -4.81481E-6 " pathEditMode="relative" rAng="0" ptsTypes="AA">
                                      <p:cBhvr>
                                        <p:cTn id="34" dur="500" spd="-100000" fill="hold"/>
                                        <p:tgtEl>
                                          <p:spTgt spid="14"/>
                                        </p:tgtEl>
                                        <p:attrNameLst>
                                          <p:attrName>ppt_x</p:attrName>
                                          <p:attrName>ppt_y</p:attrName>
                                        </p:attrNameLst>
                                      </p:cBhvr>
                                      <p:rCtr x="-1289" y="0"/>
                                    </p:animMotion>
                                  </p:childTnLst>
                                </p:cTn>
                              </p:par>
                              <p:par>
                                <p:cTn id="35" presetID="10" presetClass="entr" presetSubtype="0"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63" presetClass="path" presetSubtype="0" decel="100000" fill="hold" nodeType="withEffect">
                                  <p:stCondLst>
                                    <p:cond delay="300"/>
                                  </p:stCondLst>
                                  <p:childTnLst>
                                    <p:animMotion origin="layout" path="M -4.79167E-6 1.85185E-6 L -0.02578 1.85185E-6 " pathEditMode="relative" rAng="0" ptsTypes="AA">
                                      <p:cBhvr>
                                        <p:cTn id="39" dur="500" spd="-100000" fill="hold"/>
                                        <p:tgtEl>
                                          <p:spTgt spid="15"/>
                                        </p:tgtEl>
                                        <p:attrNameLst>
                                          <p:attrName>ppt_x</p:attrName>
                                          <p:attrName>ppt_y</p:attrName>
                                        </p:attrNameLst>
                                      </p:cBhvr>
                                      <p:rCtr x="-1289" y="0"/>
                                    </p:animMotion>
                                  </p:childTnLst>
                                </p:cTn>
                              </p:par>
                              <p:par>
                                <p:cTn id="40" presetID="10" presetClass="entr" presetSubtype="0" fill="hold" grpId="0" nodeType="withEffect">
                                  <p:stCondLst>
                                    <p:cond delay="4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3" presetClass="path" presetSubtype="0" decel="100000" fill="hold" grpId="1" nodeType="withEffect">
                                  <p:stCondLst>
                                    <p:cond delay="400"/>
                                  </p:stCondLst>
                                  <p:childTnLst>
                                    <p:animMotion origin="layout" path="M 2.08333E-6 -2.59259E-6 L -0.02578 -2.59259E-6 " pathEditMode="relative" rAng="0" ptsTypes="AA">
                                      <p:cBhvr>
                                        <p:cTn id="44" dur="500" spd="-100000" fill="hold"/>
                                        <p:tgtEl>
                                          <p:spTgt spid="12"/>
                                        </p:tgtEl>
                                        <p:attrNameLst>
                                          <p:attrName>ppt_x</p:attrName>
                                          <p:attrName>ppt_y</p:attrName>
                                        </p:attrNameLst>
                                      </p:cBhvr>
                                      <p:rCtr x="-1289" y="0"/>
                                    </p:animMotion>
                                  </p:childTnLst>
                                </p:cTn>
                              </p:par>
                              <p:par>
                                <p:cTn id="45" presetID="10" presetClass="entr" presetSubtype="0" fill="hold" nodeType="with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63" presetClass="path" presetSubtype="0" decel="100000" fill="hold" nodeType="withEffect">
                                  <p:stCondLst>
                                    <p:cond delay="400"/>
                                  </p:stCondLst>
                                  <p:childTnLst>
                                    <p:animMotion origin="layout" path="M 2.08333E-6 -7.40741E-7 L -0.02578 -7.40741E-7 " pathEditMode="relative" rAng="0" ptsTypes="AA">
                                      <p:cBhvr>
                                        <p:cTn id="49" dur="500" spd="-100000" fill="hold"/>
                                        <p:tgtEl>
                                          <p:spTgt spid="24"/>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63" presetClass="path" presetSubtype="0" decel="100000" fill="hold" nodeType="withEffect">
                                  <p:stCondLst>
                                    <p:cond delay="400"/>
                                  </p:stCondLst>
                                  <p:childTnLst>
                                    <p:animMotion origin="layout" path="M -4.375E-6 3.7037E-6 L -0.02578 3.7037E-6 " pathEditMode="relative" rAng="0" ptsTypes="AA">
                                      <p:cBhvr>
                                        <p:cTn id="54" dur="500" spd="-100000" fill="hold"/>
                                        <p:tgtEl>
                                          <p:spTgt spid="46"/>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63" presetClass="path" presetSubtype="0" decel="100000" fill="hold" nodeType="withEffect">
                                  <p:stCondLst>
                                    <p:cond delay="400"/>
                                  </p:stCondLst>
                                  <p:childTnLst>
                                    <p:animMotion origin="layout" path="M -2.08333E-7 3.7037E-6 L -0.02578 3.7037E-6 " pathEditMode="relative" rAng="0" ptsTypes="AA">
                                      <p:cBhvr>
                                        <p:cTn id="59" dur="500" spd="-100000" fill="hold"/>
                                        <p:tgtEl>
                                          <p:spTgt spid="35"/>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487"/>
            <a:ext cx="3735101" cy="6857026"/>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498" y="4522925"/>
            <a:ext cx="215663" cy="17041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9892585" y="4205450"/>
            <a:ext cx="2206731" cy="550605"/>
          </a:xfrm>
          <a:prstGeom prst="rect">
            <a:avLst/>
          </a:prstGeom>
          <a:noFill/>
        </p:spPr>
        <p:txBody>
          <a:bodyPr wrap="square" lIns="93247" tIns="149196" rIns="186494" bIns="14919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3192">
              <a:lnSpc>
                <a:spcPct val="90000"/>
              </a:lnSpc>
              <a:defRPr/>
            </a:pPr>
            <a:r>
              <a:rPr lang="en-US" sz="1800" kern="0" dirty="0">
                <a:gradFill>
                  <a:gsLst>
                    <a:gs pos="13483">
                      <a:schemeClr val="tx1"/>
                    </a:gs>
                    <a:gs pos="62000">
                      <a:schemeClr val="tx1"/>
                    </a:gs>
                  </a:gsLst>
                  <a:lin ang="5400000" scaled="0"/>
                </a:gradFill>
                <a:latin typeface="Segoe UI Semilight"/>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411728" y="4191324"/>
            <a:ext cx="2206731" cy="550605"/>
          </a:xfrm>
          <a:prstGeom prst="rect">
            <a:avLst/>
          </a:prstGeom>
          <a:noFill/>
        </p:spPr>
        <p:txBody>
          <a:bodyPr wrap="square" lIns="93247" tIns="149196" rIns="186494" bIns="14919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3192">
              <a:lnSpc>
                <a:spcPct val="90000"/>
              </a:lnSpc>
              <a:defRPr/>
            </a:pPr>
            <a:r>
              <a:rPr lang="en-US" sz="1800" kern="0" dirty="0">
                <a:gradFill>
                  <a:gsLst>
                    <a:gs pos="13483">
                      <a:schemeClr val="tx1"/>
                    </a:gs>
                    <a:gs pos="62000">
                      <a:schemeClr val="tx1"/>
                    </a:gs>
                  </a:gsLst>
                  <a:lin ang="5400000" scaled="0"/>
                </a:gradFill>
                <a:latin typeface="Segoe UI Semilight"/>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117992" y="4205449"/>
            <a:ext cx="2206731" cy="550605"/>
          </a:xfrm>
          <a:prstGeom prst="rect">
            <a:avLst/>
          </a:prstGeom>
          <a:noFill/>
        </p:spPr>
        <p:txBody>
          <a:bodyPr wrap="square" lIns="93247" tIns="149196" rIns="186494" bIns="14919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1243192">
              <a:lnSpc>
                <a:spcPct val="90000"/>
              </a:lnSpc>
              <a:defRPr/>
            </a:pPr>
            <a:r>
              <a:rPr lang="en-US" sz="1800" kern="0" dirty="0">
                <a:gradFill>
                  <a:gsLst>
                    <a:gs pos="13483">
                      <a:schemeClr val="tx1"/>
                    </a:gs>
                    <a:gs pos="62000">
                      <a:schemeClr val="tx1"/>
                    </a:gs>
                  </a:gsLst>
                  <a:lin ang="5400000" scaled="0"/>
                </a:gradFill>
                <a:latin typeface="Segoe UI Semilight"/>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343400" y="2551609"/>
            <a:ext cx="2343388" cy="1457325"/>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563">
                <a:lnSpc>
                  <a:spcPct val="90000"/>
                </a:lnSpc>
                <a:defRPr/>
              </a:pPr>
              <a:endParaRPr lang="en-US" sz="1800" kern="0">
                <a:solidFill>
                  <a:srgbClr val="353535"/>
                </a:solidFill>
                <a:latin typeface="Segoe UI Semilight"/>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5" cy="941968"/>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406">
                <a:lnSpc>
                  <a:spcPct val="90000"/>
                </a:lnSpc>
                <a:spcAft>
                  <a:spcPts val="510"/>
                </a:spcAft>
                <a:buSzPct val="90000"/>
                <a:defRPr/>
              </a:pPr>
              <a: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a:t>
              </a:r>
              <a:b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end-to-end latency in the </a:t>
              </a:r>
              <a:r>
                <a:rPr lang="en-US" sz="14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sz="1400"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sz="14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049664" y="2486023"/>
            <a:ext cx="2343388" cy="1457326"/>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563">
                <a:lnSpc>
                  <a:spcPct val="90000"/>
                </a:lnSpc>
                <a:defRPr/>
              </a:pPr>
              <a:endParaRPr lang="en-US" sz="1800" kern="0">
                <a:solidFill>
                  <a:srgbClr val="353535"/>
                </a:solidFill>
                <a:latin typeface="Segoe UI Semilight"/>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31529"/>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406">
                <a:lnSpc>
                  <a:spcPct val="90000"/>
                </a:lnSpc>
                <a:spcAft>
                  <a:spcPts val="510"/>
                </a:spcAft>
                <a:buSzPct val="90000"/>
                <a:defRPr/>
              </a:pPr>
              <a:r>
                <a:rPr lang="en-US" sz="14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755928" y="2486023"/>
            <a:ext cx="2343388" cy="1457326"/>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932563">
                <a:lnSpc>
                  <a:spcPct val="90000"/>
                </a:lnSpc>
                <a:defRPr/>
              </a:pPr>
              <a:endParaRPr lang="en-US" sz="1800" kern="0">
                <a:solidFill>
                  <a:srgbClr val="353535"/>
                </a:solidFill>
                <a:latin typeface="Segoe UI Semilight"/>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41969"/>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32406">
                <a:lnSpc>
                  <a:spcPct val="90000"/>
                </a:lnSpc>
                <a:spcAft>
                  <a:spcPts val="510"/>
                </a:spcAft>
                <a:buSzPct val="90000"/>
                <a:defRPr/>
              </a:pPr>
              <a:r>
                <a:rPr lang="en-US" sz="14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sz="14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050" y="973"/>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z</a:t>
            </a:r>
          </a:p>
        </p:txBody>
      </p:sp>
      <p:sp>
        <p:nvSpPr>
          <p:cNvPr id="6" name="Title 1"/>
          <p:cNvSpPr txBox="1">
            <a:spLocks/>
          </p:cNvSpPr>
          <p:nvPr/>
        </p:nvSpPr>
        <p:spPr>
          <a:xfrm>
            <a:off x="269242" y="487"/>
            <a:ext cx="3735101" cy="6857026"/>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When to use what?</a:t>
            </a:r>
          </a:p>
          <a:p>
            <a:pPr marL="685800" marR="0" lvl="0" indent="-6858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NZ" sz="4705" spc="-100" dirty="0">
                <a:gradFill>
                  <a:gsLst>
                    <a:gs pos="2917">
                      <a:srgbClr val="FFFFFF"/>
                    </a:gs>
                    <a:gs pos="30000">
                      <a:srgbClr val="FFFFFF"/>
                    </a:gs>
                  </a:gsLst>
                  <a:lin ang="5400000" scaled="0"/>
                </a:gradFill>
                <a:latin typeface="Segoe UI Light"/>
              </a:rPr>
              <a:t>Service Bus</a:t>
            </a:r>
          </a:p>
          <a:p>
            <a:pPr marL="685800" marR="0" lvl="0" indent="-6858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a:p>
            <a:pPr marL="685800" marR="0" lvl="0" indent="-6858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NZ" sz="4705" spc="-100" dirty="0">
                <a:gradFill>
                  <a:gsLst>
                    <a:gs pos="2917">
                      <a:srgbClr val="FFFFFF"/>
                    </a:gs>
                    <a:gs pos="30000">
                      <a:srgbClr val="FFFFFF"/>
                    </a:gs>
                  </a:gsLst>
                  <a:lin ang="5400000" scaled="0"/>
                </a:gradFill>
                <a:latin typeface="Segoe UI Light"/>
              </a:rPr>
              <a:t>Event Hubs</a:t>
            </a:r>
          </a:p>
          <a:p>
            <a:pPr marL="685800" marR="0" lvl="0" indent="-685800" algn="l" defTabSz="914367"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NZ" sz="4705" spc="-100" dirty="0">
                <a:gradFill>
                  <a:gsLst>
                    <a:gs pos="2917">
                      <a:srgbClr val="FFFFFF"/>
                    </a:gs>
                    <a:gs pos="30000">
                      <a:srgbClr val="FFFFFF"/>
                    </a:gs>
                  </a:gsLst>
                  <a:lin ang="5400000" scaled="0"/>
                </a:gradFill>
                <a:latin typeface="Segoe UI Light"/>
              </a:rPr>
              <a:t>Relay</a:t>
            </a:r>
          </a:p>
        </p:txBody>
      </p:sp>
      <p:sp>
        <p:nvSpPr>
          <p:cNvPr id="2" name="TextBox 1">
            <a:extLst>
              <a:ext uri="{FF2B5EF4-FFF2-40B4-BE49-F238E27FC236}">
                <a16:creationId xmlns:a16="http://schemas.microsoft.com/office/drawing/2014/main" id="{C2495B40-16D0-4E14-89DB-A7E4E45E8EC9}"/>
              </a:ext>
            </a:extLst>
          </p:cNvPr>
          <p:cNvSpPr txBox="1"/>
          <p:nvPr/>
        </p:nvSpPr>
        <p:spPr>
          <a:xfrm>
            <a:off x="4545106" y="726141"/>
            <a:ext cx="7005918" cy="5564600"/>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MESSAGES: </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Carry information that “pass the baton”</a:t>
            </a:r>
          </a:p>
          <a:p>
            <a:pPr>
              <a:lnSpc>
                <a:spcPct val="90000"/>
              </a:lnSpc>
              <a:spcAft>
                <a:spcPts val="600"/>
              </a:spcAft>
            </a:pPr>
            <a:endPar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EVENTS: </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Carry information that “inform”</a:t>
            </a:r>
          </a:p>
          <a:p>
            <a:pPr>
              <a:lnSpc>
                <a:spcPct val="90000"/>
              </a:lnSpc>
              <a:spcAft>
                <a:spcPts val="600"/>
              </a:spcAft>
            </a:pPr>
            <a:endPar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Service Bus</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Message broker – cloud “transactions”, “at-least” guarantees</a:t>
            </a:r>
          </a:p>
          <a:p>
            <a:pPr>
              <a:lnSpc>
                <a:spcPct val="90000"/>
              </a:lnSpc>
              <a:spcAft>
                <a:spcPts val="600"/>
              </a:spcAft>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Grid: </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Distribution of events to consumers. Low-latency, low-friction, stateless events</a:t>
            </a:r>
          </a:p>
          <a:p>
            <a:pPr>
              <a:lnSpc>
                <a:spcPct val="90000"/>
              </a:lnSpc>
              <a:spcAft>
                <a:spcPts val="600"/>
              </a:spcAft>
            </a:pPr>
            <a:endPar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Hub</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Event “</a:t>
            </a:r>
            <a:r>
              <a:rPr lang="en-US" sz="24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ingestor</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 maintains state for multiple consumers to consume forwards/backwards as needed</a:t>
            </a:r>
            <a:endParaRPr lang="en-US" sz="2400"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9920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686" kern="0" dirty="0">
                <a:gradFill>
                  <a:gsLst>
                    <a:gs pos="0">
                      <a:srgbClr val="FFFFFF"/>
                    </a:gs>
                    <a:gs pos="100000">
                      <a:srgbClr val="FFFFFF"/>
                    </a:gs>
                  </a:gsLst>
                  <a:lin ang="5400000" scaled="0"/>
                </a:gradFill>
                <a:ea typeface="ＭＳ Ｐゴシック" charset="0"/>
                <a:cs typeface="Segoe UI" pitchFamily="34" charset="0"/>
              </a:rPr>
              <a:t>© 2016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686" kern="0" dirty="0">
                <a:gradFill>
                  <a:gsLst>
                    <a:gs pos="0">
                      <a:srgbClr val="FFFFFF"/>
                    </a:gs>
                    <a:gs pos="100000">
                      <a:srgbClr val="FFFFFF"/>
                    </a:gs>
                  </a:gsLst>
                  <a:lin ang="5400000" scaled="0"/>
                </a:gradFill>
                <a:ea typeface="ＭＳ Ｐゴシック"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135" dirty="0">
                <a:solidFill>
                  <a:srgbClr val="FFFFFF"/>
                </a:solidFill>
              </a:rPr>
              <a:t>Thank you for joining us.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1674" y="2755611"/>
            <a:ext cx="2403310" cy="514823"/>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023" y="5896995"/>
            <a:ext cx="2671896" cy="732773"/>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2315" y="5910419"/>
            <a:ext cx="27572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79389" y="4641005"/>
            <a:ext cx="183229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many </a:t>
            </a:r>
            <a:r>
              <a:rPr lang="en-US" sz="1469" b="1" kern="0" dirty="0">
                <a:gradFill>
                  <a:gsLst>
                    <a:gs pos="1250">
                      <a:srgbClr val="353535"/>
                    </a:gs>
                    <a:gs pos="100000">
                      <a:srgbClr val="353535"/>
                    </a:gs>
                  </a:gsLst>
                  <a:lin ang="5400000" scaled="0"/>
                </a:gradFill>
                <a:latin typeface="Segoe UI"/>
              </a:rPr>
              <a:t>servers </a:t>
            </a:r>
          </a:p>
          <a:p>
            <a:pPr defTabSz="896042">
              <a:lnSpc>
                <a:spcPct val="90000"/>
              </a:lnSpc>
              <a:defRPr/>
            </a:pPr>
            <a:r>
              <a:rPr lang="en-US" sz="1469" kern="0" dirty="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1096" y="3085394"/>
            <a:ext cx="126693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OS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366" y="4854884"/>
            <a:ext cx="1881980"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a:t>
            </a:r>
          </a:p>
          <a:p>
            <a:pPr defTabSz="896042">
              <a:lnSpc>
                <a:spcPct val="90000"/>
              </a:lnSpc>
              <a:defRPr/>
            </a:pPr>
            <a:r>
              <a:rPr lang="en-US" sz="1469" kern="0" dirty="0">
                <a:gradFill>
                  <a:gsLst>
                    <a:gs pos="1250">
                      <a:srgbClr val="353535"/>
                    </a:gs>
                    <a:gs pos="100000">
                      <a:srgbClr val="353535"/>
                    </a:gs>
                  </a:gsLst>
                  <a:lin ang="5400000" scaled="0"/>
                </a:gradFill>
                <a:latin typeface="Segoe UI"/>
              </a:rPr>
              <a:t>I </a:t>
            </a:r>
            <a:r>
              <a:rPr lang="en-US" sz="1469" b="1" kern="0" dirty="0">
                <a:gradFill>
                  <a:gsLst>
                    <a:gs pos="1250">
                      <a:srgbClr val="353535"/>
                    </a:gs>
                    <a:gs pos="100000">
                      <a:srgbClr val="353535"/>
                    </a:gs>
                  </a:gsLst>
                  <a:lin ang="5400000" scaled="0"/>
                </a:gradFill>
                <a:latin typeface="Segoe UI"/>
              </a:rPr>
              <a:t>patch</a:t>
            </a:r>
            <a:r>
              <a:rPr lang="en-US" sz="1469" kern="0" dirty="0">
                <a:gradFill>
                  <a:gsLst>
                    <a:gs pos="1250">
                      <a:srgbClr val="353535"/>
                    </a:gs>
                    <a:gs pos="100000">
                      <a:srgbClr val="353535"/>
                    </a:gs>
                  </a:gsLst>
                  <a:lin ang="5400000" scaled="0"/>
                </a:gradFill>
                <a:latin typeface="Segoe UI"/>
              </a:rPr>
              <a:t>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58364" y="1251629"/>
            <a:ext cx="1973337"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size of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should I </a:t>
            </a:r>
            <a:r>
              <a:rPr lang="en-US" sz="1469" b="1" kern="0" dirty="0">
                <a:gradFill>
                  <a:gsLst>
                    <a:gs pos="1250">
                      <a:srgbClr val="353535"/>
                    </a:gs>
                    <a:gs pos="100000">
                      <a:srgbClr val="353535"/>
                    </a:gs>
                  </a:gsLst>
                  <a:lin ang="5400000" scaled="0"/>
                </a:gradFill>
                <a:latin typeface="Segoe UI"/>
              </a:rPr>
              <a:t>buy</a:t>
            </a:r>
            <a:r>
              <a:rPr lang="en-US" sz="1469" kern="0" dirty="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6407" y="1374732"/>
            <a:ext cx="181972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backup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9077" y="2213544"/>
            <a:ext cx="1787100"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increase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124" y="181517"/>
            <a:ext cx="2039341"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do I </a:t>
            </a:r>
            <a:r>
              <a:rPr lang="en-US" sz="1469" b="1" kern="0" dirty="0">
                <a:gradFill>
                  <a:gsLst>
                    <a:gs pos="1250">
                      <a:srgbClr val="353535"/>
                    </a:gs>
                    <a:gs pos="100000">
                      <a:srgbClr val="353535"/>
                    </a:gs>
                  </a:gsLst>
                  <a:lin ang="5400000" scaled="0"/>
                </a:gradFill>
                <a:latin typeface="Segoe UI"/>
              </a:rPr>
              <a:t>deploy</a:t>
            </a:r>
            <a:r>
              <a:rPr lang="en-US" sz="1469" kern="0" dirty="0">
                <a:gradFill>
                  <a:gsLst>
                    <a:gs pos="1250">
                      <a:srgbClr val="353535"/>
                    </a:gs>
                    <a:gs pos="100000">
                      <a:srgbClr val="353535"/>
                    </a:gs>
                  </a:gsLst>
                  <a:lin ang="5400000" scaled="0"/>
                </a:gradFill>
                <a:latin typeface="Segoe UI"/>
              </a:rPr>
              <a:t> new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code</a:t>
            </a:r>
            <a:r>
              <a:rPr lang="en-US" sz="1469" kern="0" dirty="0">
                <a:gradFill>
                  <a:gsLst>
                    <a:gs pos="1250">
                      <a:srgbClr val="353535"/>
                    </a:gs>
                    <a:gs pos="100000">
                      <a:srgbClr val="353535"/>
                    </a:gs>
                  </a:gsLst>
                  <a:lin ang="5400000" scaled="0"/>
                </a:gradFill>
                <a:latin typeface="Segoe UI"/>
              </a:rPr>
              <a:t> to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538" y="878002"/>
            <a:ext cx="214068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packages should</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be on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368" y="4815932"/>
            <a:ext cx="2228689"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It takes how long to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provision</a:t>
            </a:r>
            <a:r>
              <a:rPr lang="en-US" sz="1469" kern="0" dirty="0">
                <a:gradFill>
                  <a:gsLst>
                    <a:gs pos="1250">
                      <a:srgbClr val="353535"/>
                    </a:gs>
                    <a:gs pos="100000">
                      <a:srgbClr val="353535"/>
                    </a:gs>
                  </a:gsLst>
                  <a:lin ang="5400000" scaled="0"/>
                </a:gradFill>
                <a:latin typeface="Segoe UI"/>
              </a:rPr>
              <a:t> a new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68399" y="3424234"/>
            <a:ext cx="180344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Are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in a </a:t>
            </a:r>
          </a:p>
          <a:p>
            <a:pPr defTabSz="896042">
              <a:lnSpc>
                <a:spcPct val="90000"/>
              </a:lnSpc>
              <a:defRPr/>
            </a:pPr>
            <a:r>
              <a:rPr lang="en-US" sz="1469" kern="0" dirty="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37942" y="3695176"/>
            <a:ext cx="195410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if the </a:t>
            </a:r>
          </a:p>
          <a:p>
            <a:pPr defTabSz="896042">
              <a:lnSpc>
                <a:spcPct val="90000"/>
              </a:lnSpc>
              <a:defRPr/>
            </a:pPr>
            <a:r>
              <a:rPr lang="en-US" sz="1469" kern="0" dirty="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2883" y="3443250"/>
            <a:ext cx="1917534"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secondary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4260" y="155484"/>
            <a:ext cx="279114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is the right </a:t>
            </a:r>
            <a:r>
              <a:rPr lang="en-US" sz="1469" b="1" kern="0" dirty="0">
                <a:gradFill>
                  <a:gsLst>
                    <a:gs pos="1250">
                      <a:srgbClr val="353535"/>
                    </a:gs>
                    <a:gs pos="100000">
                      <a:srgbClr val="353535"/>
                    </a:gs>
                  </a:gsLst>
                  <a:lin ang="5400000" scaled="0"/>
                </a:gradFill>
                <a:latin typeface="Segoe UI"/>
              </a:rPr>
              <a:t>size</a:t>
            </a:r>
            <a:r>
              <a:rPr lang="en-US" sz="1469" kern="0" dirty="0">
                <a:gradFill>
                  <a:gsLst>
                    <a:gs pos="1250">
                      <a:srgbClr val="353535"/>
                    </a:gs>
                    <a:gs pos="100000">
                      <a:srgbClr val="353535"/>
                    </a:gs>
                  </a:gsLst>
                  <a:lin ang="5400000" scaled="0"/>
                </a:gradFill>
                <a:latin typeface="Segoe UI"/>
              </a:rPr>
              <a:t> of </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servers </a:t>
            </a:r>
            <a:r>
              <a:rPr lang="en-US" sz="1469" kern="0" dirty="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460" y="3072524"/>
            <a:ext cx="204065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has </a:t>
            </a:r>
            <a:r>
              <a:rPr lang="en-US" sz="1469" b="1" kern="0" dirty="0">
                <a:gradFill>
                  <a:gsLst>
                    <a:gs pos="1250">
                      <a:srgbClr val="353535"/>
                    </a:gs>
                    <a:gs pos="100000">
                      <a:srgbClr val="353535"/>
                    </a:gs>
                  </a:gsLst>
                  <a:lin ang="5400000" scaled="0"/>
                </a:gradFill>
                <a:latin typeface="Segoe UI"/>
              </a:rPr>
              <a:t>physical</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access to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4017" y="3885569"/>
            <a:ext cx="10453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47558" y="398296"/>
            <a:ext cx="1955985"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media should I </a:t>
            </a:r>
          </a:p>
          <a:p>
            <a:pPr defTabSz="896042">
              <a:lnSpc>
                <a:spcPct val="90000"/>
              </a:lnSpc>
              <a:defRPr/>
            </a:pPr>
            <a:r>
              <a:rPr lang="en-US" sz="1469" kern="0" dirty="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9375" y="3967282"/>
            <a:ext cx="2218298" cy="497597"/>
          </a:xfrm>
          <a:prstGeom prst="rect">
            <a:avLst/>
          </a:prstGeom>
          <a:noFill/>
        </p:spPr>
        <p:txBody>
          <a:bodyPr wrap="squar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storage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5076" y="2329629"/>
            <a:ext cx="13706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scale</a:t>
            </a:r>
            <a:r>
              <a:rPr lang="en-US" sz="1469" kern="0" dirty="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048" y="334350"/>
            <a:ext cx="2266967"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in case of</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a:t>
            </a:r>
            <a:r>
              <a:rPr lang="en-US" sz="1469" b="1" kern="0" dirty="0">
                <a:gradFill>
                  <a:gsLst>
                    <a:gs pos="1250">
                      <a:srgbClr val="353535"/>
                    </a:gs>
                    <a:gs pos="100000">
                      <a:srgbClr val="353535"/>
                    </a:gs>
                  </a:gsLst>
                  <a:lin ang="5400000" scaled="0"/>
                </a:gradFill>
                <a:latin typeface="Segoe UI"/>
              </a:rPr>
              <a:t>hardware</a:t>
            </a:r>
            <a:r>
              <a:rPr lang="en-US" sz="1469" kern="0" dirty="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6947" y="4698990"/>
            <a:ext cx="2033825"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dynamically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79944" y="3865852"/>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678" y="1143254"/>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App</a:t>
            </a:r>
            <a:r>
              <a:rPr lang="en-US" sz="1469" kern="0" dirty="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8935" y="4121326"/>
            <a:ext cx="1314131" cy="1314131"/>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8935" y="1689490"/>
            <a:ext cx="1314131" cy="1314131"/>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076" y="1689490"/>
            <a:ext cx="1314131" cy="1314131"/>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794" y="1689490"/>
            <a:ext cx="1314131" cy="1314131"/>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250" y="2322055"/>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109" y="2322055"/>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4" y="3099035"/>
            <a:ext cx="0" cy="922456"/>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4749" y="3652999"/>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0906" y="1022926"/>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0776" y="1729993"/>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0620" y="2317700"/>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696" y="1053585"/>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144" y="435269"/>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660" y="368465"/>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30063" y="1696038"/>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086" y="4248598"/>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1458" y="5052107"/>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5982" y="4415806"/>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601" y="927217"/>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842" y="2402627"/>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882" y="1218794"/>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665" y="3997126"/>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568" y="4839332"/>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3054" y="4329727"/>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557" y="5013678"/>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318" y="3413809"/>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776" y="3054915"/>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4968" y="5018590"/>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534" y="3604755"/>
            <a:ext cx="89642" cy="89642"/>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248" y="6464659"/>
            <a:ext cx="4747574" cy="32326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2315" y="5910425"/>
            <a:ext cx="235470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318" y="5896995"/>
            <a:ext cx="1105762" cy="732773"/>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IaaS</a:t>
            </a:r>
          </a:p>
        </p:txBody>
      </p:sp>
      <p:sp>
        <p:nvSpPr>
          <p:cNvPr id="27" name="TextBox 26"/>
          <p:cNvSpPr txBox="1"/>
          <p:nvPr/>
        </p:nvSpPr>
        <p:spPr>
          <a:xfrm>
            <a:off x="249670" y="5896995"/>
            <a:ext cx="2092722"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2">
                    <a:lumMod val="75000"/>
                  </a:schemeClr>
                </a:solidFill>
                <a:effectLst/>
                <a:uLnTx/>
                <a:uFillTx/>
                <a:latin typeface="Segoe UI"/>
                <a:ea typeface="+mn-ea"/>
                <a:cs typeface="+mn-cs"/>
              </a:rPr>
              <a:t>On-Premises</a:t>
            </a:r>
          </a:p>
        </p:txBody>
      </p:sp>
      <p:cxnSp>
        <p:nvCxnSpPr>
          <p:cNvPr id="11" name="Straight Arrow Connector 10"/>
          <p:cNvCxnSpPr>
            <a:cxnSpLocks/>
          </p:cNvCxnSpPr>
          <p:nvPr/>
        </p:nvCxnSpPr>
        <p:spPr>
          <a:xfrm>
            <a:off x="-12315" y="5910419"/>
            <a:ext cx="594116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675"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655" y="4230023"/>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0432" y="3159756"/>
            <a:ext cx="3742036"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a:t>
            </a:r>
            <a:r>
              <a:rPr lang="en-US" sz="1469" b="1" kern="0">
                <a:gradFill>
                  <a:gsLst>
                    <a:gs pos="1250">
                      <a:srgbClr val="353535"/>
                    </a:gs>
                    <a:gs pos="100000">
                      <a:srgbClr val="353535"/>
                    </a:gs>
                  </a:gsLst>
                  <a:lin ang="5400000" scaled="0"/>
                </a:gradFill>
                <a:latin typeface="Segoe UI"/>
              </a:rPr>
              <a:t>patch</a:t>
            </a:r>
            <a:r>
              <a:rPr lang="en-US" sz="1469" kern="0">
                <a:gradFill>
                  <a:gsLst>
                    <a:gs pos="1250">
                      <a:srgbClr val="353535"/>
                    </a:gs>
                    <a:gs pos="100000">
                      <a:srgbClr val="353535"/>
                    </a:gs>
                  </a:gsLst>
                  <a:lin ang="5400000" scaled="0"/>
                </a:gradFill>
                <a:latin typeface="Segoe UI"/>
              </a:rPr>
              <a:t> my </a:t>
            </a:r>
            <a:r>
              <a:rPr lang="en-US" sz="1469" b="1" kern="0">
                <a:gradFill>
                  <a:gsLst>
                    <a:gs pos="1250">
                      <a:srgbClr val="353535"/>
                    </a:gs>
                    <a:gs pos="100000">
                      <a:srgbClr val="353535"/>
                    </a:gs>
                  </a:gsLst>
                  <a:lin ang="5400000" scaled="0"/>
                </a:gradFill>
                <a:latin typeface="Segoe UI"/>
              </a:rPr>
              <a:t>servers</a:t>
            </a:r>
            <a:r>
              <a:rPr lang="en-US" sz="1469" kern="0">
                <a:gradFill>
                  <a:gsLst>
                    <a:gs pos="1250">
                      <a:srgbClr val="353535"/>
                    </a:gs>
                    <a:gs pos="100000">
                      <a:srgbClr val="353535"/>
                    </a:gs>
                  </a:gsLst>
                  <a:lin ang="5400000" scaled="0"/>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8097" y="3548540"/>
            <a:ext cx="3406703" cy="318421"/>
          </a:xfrm>
          <a:prstGeom prst="rect">
            <a:avLst/>
          </a:prstGeom>
          <a:noFill/>
        </p:spPr>
        <p:txBody>
          <a:bodyPr wrap="non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backup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255" y="3937324"/>
            <a:ext cx="3924389"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Which packages should be on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8886" y="909873"/>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many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servers</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2788" y="542654"/>
            <a:ext cx="3279552"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can I increase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224" y="175436"/>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What is the right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size</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of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servers</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164" y="1277092"/>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can I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scale</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7061" y="3548540"/>
            <a:ext cx="2482837"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Which OS </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111" y="3159756"/>
            <a:ext cx="4846736"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do I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deploy</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new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code</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to my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357" y="3937324"/>
            <a:ext cx="4094243"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Who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monitors</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8935" y="4120988"/>
            <a:ext cx="1314131" cy="1314131"/>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8935" y="1689152"/>
            <a:ext cx="1314131" cy="1314131"/>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076" y="1689152"/>
            <a:ext cx="1314131" cy="1314131"/>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794" y="1689152"/>
            <a:ext cx="1314131" cy="1314131"/>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250" y="2321717"/>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109" y="2321717"/>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4" y="3098697"/>
            <a:ext cx="0" cy="922456"/>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87" y="4997725"/>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248" y="6464659"/>
            <a:ext cx="4747574" cy="32326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2315" y="5910419"/>
            <a:ext cx="594116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508" y="5896995"/>
            <a:ext cx="1225988" cy="732773"/>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PaaS</a:t>
            </a:r>
          </a:p>
        </p:txBody>
      </p:sp>
      <p:sp>
        <p:nvSpPr>
          <p:cNvPr id="28" name="TextBox 27"/>
          <p:cNvSpPr txBox="1"/>
          <p:nvPr/>
        </p:nvSpPr>
        <p:spPr>
          <a:xfrm>
            <a:off x="4935228" y="5896995"/>
            <a:ext cx="921258"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chemeClr val="bg2">
                    <a:lumMod val="75000"/>
                  </a:schemeClr>
                </a:solidFill>
                <a:effectLst/>
                <a:uLnTx/>
                <a:uFillTx/>
                <a:latin typeface="Segoe UI"/>
                <a:ea typeface="+mn-ea"/>
                <a:cs typeface="+mn-cs"/>
              </a:rPr>
              <a:t>IaaS</a:t>
            </a:r>
          </a:p>
        </p:txBody>
      </p:sp>
      <p:sp>
        <p:nvSpPr>
          <p:cNvPr id="27" name="TextBox 26"/>
          <p:cNvSpPr txBox="1"/>
          <p:nvPr/>
        </p:nvSpPr>
        <p:spPr>
          <a:xfrm>
            <a:off x="249670" y="5896995"/>
            <a:ext cx="2092722"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2">
                    <a:lumMod val="75000"/>
                  </a:schemeClr>
                </a:solidFill>
                <a:effectLst/>
                <a:uLnTx/>
                <a:uFillTx/>
                <a:latin typeface="Segoe UI"/>
                <a:ea typeface="+mn-ea"/>
                <a:cs typeface="+mn-cs"/>
              </a:rPr>
              <a:t>On-Premises</a:t>
            </a:r>
          </a:p>
        </p:txBody>
      </p:sp>
      <p:cxnSp>
        <p:nvCxnSpPr>
          <p:cNvPr id="11" name="Straight Arrow Connector 10"/>
          <p:cNvCxnSpPr>
            <a:cxnSpLocks/>
          </p:cNvCxnSpPr>
          <p:nvPr/>
        </p:nvCxnSpPr>
        <p:spPr>
          <a:xfrm>
            <a:off x="-12315" y="5910419"/>
            <a:ext cx="863872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675"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92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419" y="2390563"/>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628" y="1689462"/>
            <a:ext cx="1314131" cy="1314131"/>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0769" y="1689462"/>
            <a:ext cx="1314131" cy="1314131"/>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487" y="1689462"/>
            <a:ext cx="1314131" cy="1314131"/>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4943" y="2322027"/>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802" y="2322027"/>
            <a:ext cx="1183641"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61" y="1778543"/>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579" y="910183"/>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many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“servers” </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568" y="542964"/>
            <a:ext cx="401501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can I increase</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“server”</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7917" y="175746"/>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What is the right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size</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of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“servers”</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7857" y="1277402"/>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How can I </a:t>
            </a:r>
            <a:r>
              <a:rPr kumimoji="0" lang="en-US" sz="1469" b="1" i="0" u="none" strike="noStrike" kern="0" cap="none" spc="0" normalizeH="0" baseline="0" noProof="0">
                <a:ln>
                  <a:noFill/>
                </a:ln>
                <a:gradFill>
                  <a:gsLst>
                    <a:gs pos="1250">
                      <a:srgbClr val="353535"/>
                    </a:gs>
                    <a:gs pos="100000">
                      <a:srgbClr val="353535"/>
                    </a:gs>
                  </a:gsLst>
                  <a:lin ang="5400000" scaled="0"/>
                </a:gradFill>
                <a:effectLst/>
                <a:uLnTx/>
                <a:uFillTx/>
                <a:latin typeface="Segoe UI"/>
              </a:rPr>
              <a:t>scale</a:t>
            </a:r>
            <a:r>
              <a:rPr kumimoji="0" lang="en-US" sz="1469" b="0" i="0" u="none" strike="noStrike" kern="0" cap="none" spc="0" normalizeH="0" baseline="0" noProof="0">
                <a:ln>
                  <a:noFill/>
                </a:ln>
                <a:gradFill>
                  <a:gsLst>
                    <a:gs pos="1250">
                      <a:srgbClr val="353535"/>
                    </a:gs>
                    <a:gs pos="100000">
                      <a:srgbClr val="353535"/>
                    </a:gs>
                  </a:gsLst>
                  <a:lin ang="5400000" scaled="0"/>
                </a:gradFill>
                <a:effectLst/>
                <a:uLnTx/>
                <a:uFillTx/>
                <a:latin typeface="Segoe UI"/>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248" y="6464659"/>
            <a:ext cx="4747574" cy="32326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2315" y="5910419"/>
            <a:ext cx="8638727"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809" y="5896995"/>
            <a:ext cx="1012603"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2">
                    <a:lumMod val="75000"/>
                  </a:schemeClr>
                </a:solidFill>
                <a:effectLst/>
                <a:uLnTx/>
                <a:uFillTx/>
                <a:latin typeface="Segoe UI"/>
                <a:ea typeface="+mn-ea"/>
                <a:cs typeface="+mn-cs"/>
              </a:rPr>
              <a:t>PaaS</a:t>
            </a:r>
          </a:p>
        </p:txBody>
      </p:sp>
      <p:sp>
        <p:nvSpPr>
          <p:cNvPr id="28" name="TextBox 27"/>
          <p:cNvSpPr txBox="1"/>
          <p:nvPr/>
        </p:nvSpPr>
        <p:spPr>
          <a:xfrm>
            <a:off x="4935228" y="5896995"/>
            <a:ext cx="921258"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chemeClr val="bg2">
                    <a:lumMod val="75000"/>
                  </a:schemeClr>
                </a:solidFill>
                <a:effectLst/>
                <a:uLnTx/>
                <a:uFillTx/>
                <a:latin typeface="Segoe UI"/>
                <a:ea typeface="+mn-ea"/>
                <a:cs typeface="+mn-cs"/>
              </a:rPr>
              <a:t>IaaS</a:t>
            </a:r>
          </a:p>
        </p:txBody>
      </p:sp>
      <p:sp>
        <p:nvSpPr>
          <p:cNvPr id="27" name="TextBox 26"/>
          <p:cNvSpPr txBox="1"/>
          <p:nvPr/>
        </p:nvSpPr>
        <p:spPr>
          <a:xfrm>
            <a:off x="249670" y="5896995"/>
            <a:ext cx="2092722" cy="621880"/>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2">
                    <a:lumMod val="75000"/>
                  </a:schemeClr>
                </a:solidFill>
                <a:effectLst/>
                <a:uLnTx/>
                <a:uFillTx/>
                <a:latin typeface="Segoe UI"/>
                <a:ea typeface="+mn-ea"/>
                <a:cs typeface="+mn-cs"/>
              </a:rPr>
              <a:t>On-Premises</a:t>
            </a:r>
          </a:p>
        </p:txBody>
      </p:sp>
      <p:cxnSp>
        <p:nvCxnSpPr>
          <p:cNvPr id="11" name="Straight Arrow Connector 10"/>
          <p:cNvCxnSpPr>
            <a:cxnSpLocks/>
          </p:cNvCxnSpPr>
          <p:nvPr/>
        </p:nvCxnSpPr>
        <p:spPr>
          <a:xfrm>
            <a:off x="-12315" y="5910419"/>
            <a:ext cx="117553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675"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929"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8184" y="5824238"/>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973" y="5893645"/>
            <a:ext cx="2155729" cy="732773"/>
          </a:xfrm>
          <a:prstGeom prst="rect">
            <a:avLst/>
          </a:prstGeom>
          <a:noFill/>
        </p:spPr>
        <p:txBody>
          <a:bodyPr wrap="non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372" y="2118471"/>
            <a:ext cx="2739102" cy="1836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359" y="2495351"/>
            <a:ext cx="1314131" cy="1314131"/>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982" y="2495351"/>
            <a:ext cx="1314131" cy="1314131"/>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8952" y="3127916"/>
            <a:ext cx="1183641"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2170" y="3127916"/>
            <a:ext cx="1183641"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090" y="1387269"/>
            <a:ext cx="6043280" cy="4000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042"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rPr>
              <a:t>How do I </a:t>
            </a:r>
            <a:r>
              <a:rPr kumimoji="0" lang="en-US" sz="1961"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rPr>
              <a:t>architect</a:t>
            </a:r>
            <a:r>
              <a:rPr kumimoji="0" lang="en-US" sz="196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771" y="2550970"/>
            <a:ext cx="160364" cy="257251"/>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303" y="2335923"/>
            <a:ext cx="160364" cy="257251"/>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744" y="3105820"/>
            <a:ext cx="160364" cy="257251"/>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275" y="3004042"/>
            <a:ext cx="160364" cy="257251"/>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473" y="3419361"/>
            <a:ext cx="160364" cy="257251"/>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76" y="2884209"/>
            <a:ext cx="160364" cy="257251"/>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487" y="3023742"/>
            <a:ext cx="160364" cy="257251"/>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292" y="3557253"/>
            <a:ext cx="160364" cy="257251"/>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260" y="3509647"/>
            <a:ext cx="160364" cy="257251"/>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064" y="4312658"/>
            <a:ext cx="699971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248" y="6464659"/>
            <a:ext cx="4747574" cy="32326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2"/>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420881" y="4050502"/>
            <a:ext cx="2455376" cy="621248"/>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17703" y="4050502"/>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Abstraction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of servers</a:t>
            </a:r>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30" name="Group 29"/>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TextBox 51"/>
          <p:cNvSpPr txBox="1"/>
          <p:nvPr/>
        </p:nvSpPr>
        <p:spPr>
          <a:xfrm>
            <a:off x="9250254" y="3223704"/>
            <a:ext cx="445298" cy="452525"/>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175"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sp>
        <p:nvSpPr>
          <p:cNvPr id="53" name="Rectangle 52"/>
          <p:cNvSpPr/>
          <p:nvPr/>
        </p:nvSpPr>
        <p:spPr>
          <a:xfrm>
            <a:off x="0" y="1"/>
            <a:ext cx="12192000" cy="18502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3"/>
          <p:cNvSpPr txBox="1">
            <a:spLocks/>
          </p:cNvSpPr>
          <p:nvPr/>
        </p:nvSpPr>
        <p:spPr>
          <a:xfrm>
            <a:off x="418645" y="650529"/>
            <a:ext cx="11655840" cy="543368"/>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3600" dirty="0">
                <a:solidFill>
                  <a:schemeClr val="bg1"/>
                </a:solidFill>
              </a:rPr>
              <a:t>What is </a:t>
            </a:r>
            <a:r>
              <a:rPr lang="en-US" sz="3600" dirty="0" err="1">
                <a:solidFill>
                  <a:schemeClr val="bg1"/>
                </a:solidFill>
              </a:rPr>
              <a:t>Serverless</a:t>
            </a:r>
            <a:r>
              <a:rPr lang="en-US" sz="3600" dirty="0">
                <a:solidFill>
                  <a:schemeClr val="bg1"/>
                </a:solidFill>
              </a:rPr>
              <a:t>?</a:t>
            </a:r>
            <a:endParaRPr sz="3600" dirty="0">
              <a:solidFill>
                <a:schemeClr val="bg1"/>
              </a:solidFill>
            </a:endParaRPr>
          </a:p>
        </p:txBody>
      </p:sp>
    </p:spTree>
    <p:extLst>
      <p:ext uri="{BB962C8B-B14F-4D97-AF65-F5344CB8AC3E}">
        <p14:creationId xmlns:p14="http://schemas.microsoft.com/office/powerpoint/2010/main" val="167786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4861183" y="4009258"/>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Reduced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DevOps</a:t>
            </a:r>
          </a:p>
        </p:txBody>
      </p:sp>
      <p:grpSp>
        <p:nvGrpSpPr>
          <p:cNvPr id="237" name="Group 236"/>
          <p:cNvGrpSpPr/>
          <p:nvPr/>
        </p:nvGrpSpPr>
        <p:grpSpPr>
          <a:xfrm>
            <a:off x="5308566" y="2262562"/>
            <a:ext cx="1685437" cy="1685438"/>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10" name="TextBox 9"/>
          <p:cNvSpPr txBox="1"/>
          <p:nvPr/>
        </p:nvSpPr>
        <p:spPr>
          <a:xfrm>
            <a:off x="1302577" y="4009258"/>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Manage apps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not servers</a:t>
            </a:r>
          </a:p>
        </p:txBody>
      </p:sp>
      <p:grpSp>
        <p:nvGrpSpPr>
          <p:cNvPr id="250" name="Group 249"/>
          <p:cNvGrpSpPr/>
          <p:nvPr/>
        </p:nvGrpSpPr>
        <p:grpSpPr>
          <a:xfrm>
            <a:off x="1793007" y="2262562"/>
            <a:ext cx="1685438" cy="1685438"/>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61" name="TextBox 60"/>
          <p:cNvSpPr txBox="1"/>
          <p:nvPr/>
        </p:nvSpPr>
        <p:spPr>
          <a:xfrm>
            <a:off x="8359760" y="3923197"/>
            <a:ext cx="2455376"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Faster time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744728" y="2176501"/>
            <a:ext cx="1685437" cy="1685438"/>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38" name="Rectangle 37"/>
          <p:cNvSpPr/>
          <p:nvPr/>
        </p:nvSpPr>
        <p:spPr>
          <a:xfrm>
            <a:off x="0" y="1"/>
            <a:ext cx="12192000" cy="18502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
          <p:cNvSpPr txBox="1">
            <a:spLocks/>
          </p:cNvSpPr>
          <p:nvPr/>
        </p:nvSpPr>
        <p:spPr>
          <a:xfrm>
            <a:off x="418645" y="650529"/>
            <a:ext cx="11655840" cy="543368"/>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3600" dirty="0">
                <a:solidFill>
                  <a:schemeClr val="bg1"/>
                </a:solidFill>
              </a:rPr>
              <a:t>Benefits of </a:t>
            </a:r>
            <a:r>
              <a:rPr lang="en-US" sz="3600" dirty="0" err="1">
                <a:solidFill>
                  <a:schemeClr val="bg1"/>
                </a:solidFill>
              </a:rPr>
              <a:t>Serverless</a:t>
            </a:r>
            <a:endParaRPr sz="3600" dirty="0">
              <a:solidFill>
                <a:schemeClr val="bg1"/>
              </a:solidFill>
            </a:endParaRPr>
          </a:p>
        </p:txBody>
      </p:sp>
    </p:spTree>
    <p:extLst>
      <p:ext uri="{BB962C8B-B14F-4D97-AF65-F5344CB8AC3E}">
        <p14:creationId xmlns:p14="http://schemas.microsoft.com/office/powerpoint/2010/main" val="1895333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14225">
                <a:lnSpc>
                  <a:spcPct val="90000"/>
                </a:lnSpc>
                <a:spcAft>
                  <a:spcPts val="588"/>
                </a:spcAft>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14225">
                <a:lnSpc>
                  <a:spcPct val="90000"/>
                </a:lnSpc>
                <a:spcAft>
                  <a:spcPts val="588"/>
                </a:spcAft>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14225">
                <a:lnSpc>
                  <a:spcPct val="90000"/>
                </a:lnSpc>
                <a:spcAft>
                  <a:spcPts val="588"/>
                </a:spcAft>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88533" y="2605966"/>
            <a:ext cx="3990863" cy="17131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Segoe UI" charset="0"/>
                <a:ea typeface="Segoe UI" charset="0"/>
                <a:cs typeface="Segoe UI" charset="0"/>
              </a:rPr>
              <a:t>Demo</a:t>
            </a:r>
            <a:endParaRPr lang="en-US" sz="3600" dirty="0">
              <a:solidFill>
                <a:schemeClr val="bg1"/>
              </a:solidFill>
              <a:latin typeface="Segoe UI Light" charset="0"/>
              <a:ea typeface="Segoe UI Light" charset="0"/>
              <a:cs typeface="Segoe UI Light" charset="0"/>
            </a:endParaRPr>
          </a:p>
        </p:txBody>
      </p:sp>
      <p:pic>
        <p:nvPicPr>
          <p:cNvPr id="5" name="Picture 4"/>
          <p:cNvPicPr>
            <a:picLocks noChangeAspect="1"/>
          </p:cNvPicPr>
          <p:nvPr/>
        </p:nvPicPr>
        <p:blipFill>
          <a:blip r:embed="rId3"/>
          <a:stretch>
            <a:fillRect/>
          </a:stretch>
        </p:blipFill>
        <p:spPr>
          <a:xfrm>
            <a:off x="5843112" y="2227634"/>
            <a:ext cx="5389064" cy="2519464"/>
          </a:xfrm>
          <a:prstGeom prst="rect">
            <a:avLst/>
          </a:prstGeom>
        </p:spPr>
      </p:pic>
    </p:spTree>
    <p:extLst>
      <p:ext uri="{BB962C8B-B14F-4D97-AF65-F5344CB8AC3E}">
        <p14:creationId xmlns:p14="http://schemas.microsoft.com/office/powerpoint/2010/main" val="1733132179"/>
      </p:ext>
    </p:extLst>
  </p:cSld>
  <p:clrMapOvr>
    <a:masterClrMapping/>
  </p:clrMapOvr>
</p:sld>
</file>

<file path=ppt/theme/theme1.xml><?xml version="1.0" encoding="utf-8"?>
<a:theme xmlns:a="http://schemas.openxmlformats.org/drawingml/2006/main" name="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5.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A199AF53390D47BA361206BE1711F0" ma:contentTypeVersion="12" ma:contentTypeDescription="Create a new document." ma:contentTypeScope="" ma:versionID="9ddc479ee6c2e389bd269b681122093a">
  <xsd:schema xmlns:xsd="http://www.w3.org/2001/XMLSchema" xmlns:xs="http://www.w3.org/2001/XMLSchema" xmlns:p="http://schemas.microsoft.com/office/2006/metadata/properties" xmlns:ns1="http://schemas.microsoft.com/sharepoint/v3" xmlns:ns2="230e9df3-be65-4c73-a93b-d1236ebd677e" xmlns:ns3="652c0311-1597-431e-b64a-8e4e1ce75ec6" xmlns:ns4="b9464d3d-b788-41fc-abcd-f4b56ce76fb5" xmlns:ns5="http://schemas.microsoft.com/sharepoint/v4" xmlns:ns6="1f48212f-3668-460a-8cd1-2c944d82eeb5" xmlns:ns7="6512995c-7b3b-468b-adbf-c9e5f8f8e153" targetNamespace="http://schemas.microsoft.com/office/2006/metadata/properties" ma:root="true" ma:fieldsID="1b9ef2ad29a2c16f8c73eb4939af665a" ns1:_="" ns2:_="" ns3:_="" ns4:_="" ns5:_="" ns6:_="" ns7:_="">
    <xsd:import namespace="http://schemas.microsoft.com/sharepoint/v3"/>
    <xsd:import namespace="230e9df3-be65-4c73-a93b-d1236ebd677e"/>
    <xsd:import namespace="652c0311-1597-431e-b64a-8e4e1ce75ec6"/>
    <xsd:import namespace="b9464d3d-b788-41fc-abcd-f4b56ce76fb5"/>
    <xsd:import namespace="http://schemas.microsoft.com/sharepoint/v4"/>
    <xsd:import namespace="1f48212f-3668-460a-8cd1-2c944d82eeb5"/>
    <xsd:import namespace="6512995c-7b3b-468b-adbf-c9e5f8f8e153"/>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3:SharedWithUsers" minOccurs="0"/>
                <xsd:element ref="ns4:SharedWithDetails" minOccurs="0"/>
                <xsd:element ref="ns1:_ip_UnifiedCompliancePolicyProperties" minOccurs="0"/>
                <xsd:element ref="ns1:_ip_UnifiedCompliancePolicyUIAction" minOccurs="0"/>
                <xsd:element ref="ns5:IconOverlay" minOccurs="0"/>
                <xsd:element ref="ns6:LastSharedByUser" minOccurs="0"/>
                <xsd:element ref="ns3:LastSharedByTime" minOccurs="0"/>
                <xsd:element ref="ns7:MediaServiceMetadata" minOccurs="0"/>
                <xsd:element ref="ns7:MediaServiceFastMetadata" minOccurs="0"/>
                <xsd:element ref="ns7:MediaServiceAutoTags" minOccurs="0"/>
                <xsd:element ref="ns7: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12"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52c0311-1597-431e-b64a-8e4e1ce75ec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9"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9464d3d-b788-41fc-abcd-f4b56ce76fb5" elementFormDefault="qualified">
    <xsd:import namespace="http://schemas.microsoft.com/office/2006/documentManagement/types"/>
    <xsd:import namespace="http://schemas.microsoft.com/office/infopath/2007/PartnerControls"/>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7"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48212f-3668-460a-8cd1-2c944d82eeb5" elementFormDefault="qualified">
    <xsd:import namespace="http://schemas.microsoft.com/office/2006/documentManagement/types"/>
    <xsd:import namespace="http://schemas.microsoft.com/office/infopath/2007/PartnerControls"/>
    <xsd:element name="LastSharedByUser" ma:index="18"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12995c-7b3b-468b-adbf-c9e5f8f8e153"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element name="MediaServiceAutoTags" ma:index="22" nillable="true" ma:displayName="MediaServiceAutoTags" ma:description="" ma:internalName="MediaServiceAutoTags" ma:readOnly="true">
      <xsd:simpleType>
        <xsd:restriction base="dms:Text"/>
      </xsd:simpleType>
    </xsd:element>
    <xsd:element name="MediaServiceDateTaken" ma:index="23"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514530-ADAF-46DA-8745-034217E212C1}">
  <ds:schemaRef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6512995c-7b3b-468b-adbf-c9e5f8f8e153"/>
    <ds:schemaRef ds:uri="1f48212f-3668-460a-8cd1-2c944d82eeb5"/>
    <ds:schemaRef ds:uri="http://schemas.microsoft.com/sharepoint/v4"/>
    <ds:schemaRef ds:uri="b9464d3d-b788-41fc-abcd-f4b56ce76fb5"/>
    <ds:schemaRef ds:uri="http://purl.org/dc/terms/"/>
    <ds:schemaRef ds:uri="652c0311-1597-431e-b64a-8e4e1ce75ec6"/>
    <ds:schemaRef ds:uri="http://schemas.microsoft.com/sharepoint/v3"/>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2AAFC62D-905D-432E-881C-BB206CDEE7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652c0311-1597-431e-b64a-8e4e1ce75ec6"/>
    <ds:schemaRef ds:uri="b9464d3d-b788-41fc-abcd-f4b56ce76fb5"/>
    <ds:schemaRef ds:uri="http://schemas.microsoft.com/sharepoint/v4"/>
    <ds:schemaRef ds:uri="1f48212f-3668-460a-8cd1-2c944d82eeb5"/>
    <ds:schemaRef ds:uri="6512995c-7b3b-468b-adbf-c9e5f8f8e1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52335C-B235-4A24-9E4C-8831C70613B9}">
  <ds:schemaRefs>
    <ds:schemaRef ds:uri="http://schemas.microsoft.com/sharepoint/events"/>
  </ds:schemaRefs>
</ds:datastoreItem>
</file>

<file path=customXml/itemProps4.xml><?xml version="1.0" encoding="utf-8"?>
<ds:datastoreItem xmlns:ds="http://schemas.openxmlformats.org/officeDocument/2006/customXml" ds:itemID="{7F062915-107A-4DE3-AFE3-1489FC36A6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9567</TotalTime>
  <Words>2401</Words>
  <Application>Microsoft Office PowerPoint</Application>
  <PresentationFormat>Widescreen</PresentationFormat>
  <Paragraphs>283</Paragraphs>
  <Slides>17</Slides>
  <Notes>17</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17</vt:i4>
      </vt:variant>
    </vt:vector>
  </HeadingPairs>
  <TitlesOfParts>
    <vt:vector size="35" baseType="lpstr">
      <vt:lpstr>ＭＳ Ｐゴシック</vt:lpstr>
      <vt:lpstr>ＭＳ Ｐゴシック</vt:lpstr>
      <vt:lpstr>Arial</vt:lpstr>
      <vt:lpstr>Calibri</vt:lpstr>
      <vt:lpstr>Calibri Light</vt:lpstr>
      <vt:lpstr>Consolas</vt:lpstr>
      <vt:lpstr>Segoe Semibold</vt:lpstr>
      <vt:lpstr>Segoe UI</vt:lpstr>
      <vt:lpstr>Segoe UI Light</vt:lpstr>
      <vt:lpstr>Segoe UI Semibold</vt:lpstr>
      <vt:lpstr>Segoe UI Semilight</vt:lpstr>
      <vt:lpstr>Times New Roman</vt:lpstr>
      <vt:lpstr>Wingdings</vt:lpstr>
      <vt:lpstr>Azure 2017</vt:lpstr>
      <vt:lpstr>1_5-30660_TR21_BO_CT_Template</vt:lpstr>
      <vt:lpstr>1_Azure 2015</vt:lpstr>
      <vt:lpstr>WHITE TEMPLATE</vt:lpstr>
      <vt:lpstr>1_WHITE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Serverless application platform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Juridico</dc:creator>
  <cp:lastModifiedBy>Jeff Hollan</cp:lastModifiedBy>
  <cp:revision>93</cp:revision>
  <dcterms:created xsi:type="dcterms:W3CDTF">2017-08-14T17:19:19Z</dcterms:created>
  <dcterms:modified xsi:type="dcterms:W3CDTF">2017-09-21T16:18:45Z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0x0101004FA199AF53390D47BA361206BE1711F0</vt:lpwstr>
  </property>
  <property fmtid="{D5CDD505-2E9C-101B-9397-08002B2CF9AE}" pid="3" name="ConfidentialityTaxHTField0">
    <vt:lpwstr>Microsoft confidential|461efa83-0283-486a-a8d5-943328f3693f</vt:lpwstr>
  </property>
  <property fmtid="{D5CDD505-2E9C-101B-9397-08002B2CF9AE}" pid="4" name="TaxCatchAll">
    <vt:lpwstr>1;#Microsoft confidential|461efa83-0283-486a-a8d5-943328f3693f</vt:lpwstr>
  </property>
  <property fmtid="{D5CDD505-2E9C-101B-9397-08002B2CF9AE}" pid="5" name="TaxKeyword">
    <vt:lpwstr/>
  </property>
  <property fmtid="{D5CDD505-2E9C-101B-9397-08002B2CF9AE}" pid="6" name="Confidentiality">
    <vt:lpwstr>1;#Microsoft confidential|461efa83-0283-486a-a8d5-943328f3693f</vt:lpwstr>
  </property>
  <property fmtid="{D5CDD505-2E9C-101B-9397-08002B2CF9AE}" pid="7" name="TaxKeywordTaxHTField">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rasharm@microsoft.com</vt:lpwstr>
  </property>
  <property fmtid="{D5CDD505-2E9C-101B-9397-08002B2CF9AE}" pid="12" name="MSIP_Label_f42aa342-8706-4288-bd11-ebb85995028c_SetDate">
    <vt:lpwstr>2017-09-11T21:28:21.8367169-07:00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